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.xml" ContentType="application/vnd.openxmlformats-officedocument.presentationml.notesSlide+xml"/>
  <Override PartName="/ppt/charts/chart31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5.xml" ContentType="application/vnd.openxmlformats-officedocument.presentationml.notesSlide+xml"/>
  <Override PartName="/ppt/charts/chart32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2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3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8.xml" ContentType="application/vnd.openxmlformats-officedocument.presentationml.notesSlide+xml"/>
  <Override PartName="/ppt/charts/chart44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5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9.xml" ContentType="application/vnd.openxmlformats-officedocument.presentationml.notesSlide+xml"/>
  <Override PartName="/ppt/charts/chart46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7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8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10.xml" ContentType="application/vnd.openxmlformats-officedocument.presentationml.notesSlide+xml"/>
  <Override PartName="/ppt/charts/chart49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0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11.xml" ContentType="application/vnd.openxmlformats-officedocument.presentationml.notesSlide+xml"/>
  <Override PartName="/ppt/charts/chart51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2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4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5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6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7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8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9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60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1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6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20.xml" ContentType="application/vnd.openxmlformats-officedocument.presentationml.notesSlide+xml"/>
  <Override PartName="/ppt/charts/chart67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8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9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0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71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2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3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4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5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6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77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charts/chart78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charts/chart79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80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81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82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3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8"/>
  </p:notesMasterIdLst>
  <p:sldIdLst>
    <p:sldId id="263" r:id="rId3"/>
    <p:sldId id="256" r:id="rId4"/>
    <p:sldId id="257" r:id="rId5"/>
    <p:sldId id="258" r:id="rId6"/>
    <p:sldId id="260" r:id="rId7"/>
    <p:sldId id="259" r:id="rId8"/>
    <p:sldId id="261" r:id="rId9"/>
    <p:sldId id="262" r:id="rId10"/>
    <p:sldId id="264" r:id="rId11"/>
    <p:sldId id="266" r:id="rId12"/>
    <p:sldId id="265" r:id="rId13"/>
    <p:sldId id="268" r:id="rId14"/>
    <p:sldId id="267" r:id="rId15"/>
    <p:sldId id="279" r:id="rId16"/>
    <p:sldId id="269" r:id="rId17"/>
    <p:sldId id="270" r:id="rId18"/>
    <p:sldId id="280" r:id="rId19"/>
    <p:sldId id="271" r:id="rId20"/>
    <p:sldId id="272" r:id="rId21"/>
    <p:sldId id="278" r:id="rId22"/>
    <p:sldId id="273" r:id="rId23"/>
    <p:sldId id="274" r:id="rId24"/>
    <p:sldId id="275" r:id="rId25"/>
    <p:sldId id="277" r:id="rId26"/>
    <p:sldId id="276" r:id="rId27"/>
    <p:sldId id="281" r:id="rId28"/>
    <p:sldId id="282" r:id="rId29"/>
    <p:sldId id="284" r:id="rId30"/>
    <p:sldId id="286" r:id="rId31"/>
    <p:sldId id="285" r:id="rId32"/>
    <p:sldId id="288" r:id="rId33"/>
    <p:sldId id="287" r:id="rId34"/>
    <p:sldId id="289" r:id="rId35"/>
    <p:sldId id="290" r:id="rId36"/>
    <p:sldId id="292" r:id="rId37"/>
    <p:sldId id="294" r:id="rId38"/>
    <p:sldId id="295" r:id="rId39"/>
    <p:sldId id="296" r:id="rId40"/>
    <p:sldId id="297" r:id="rId41"/>
    <p:sldId id="303" r:id="rId42"/>
    <p:sldId id="304" r:id="rId43"/>
    <p:sldId id="298" r:id="rId44"/>
    <p:sldId id="299" r:id="rId45"/>
    <p:sldId id="300" r:id="rId46"/>
    <p:sldId id="301" r:id="rId47"/>
    <p:sldId id="302" r:id="rId48"/>
    <p:sldId id="306" r:id="rId49"/>
    <p:sldId id="305" r:id="rId50"/>
    <p:sldId id="308" r:id="rId51"/>
    <p:sldId id="307" r:id="rId52"/>
    <p:sldId id="313" r:id="rId53"/>
    <p:sldId id="309" r:id="rId54"/>
    <p:sldId id="310" r:id="rId55"/>
    <p:sldId id="311" r:id="rId56"/>
    <p:sldId id="312" r:id="rId57"/>
    <p:sldId id="314" r:id="rId58"/>
    <p:sldId id="315" r:id="rId59"/>
    <p:sldId id="320" r:id="rId60"/>
    <p:sldId id="316" r:id="rId61"/>
    <p:sldId id="318" r:id="rId62"/>
    <p:sldId id="317" r:id="rId63"/>
    <p:sldId id="319" r:id="rId64"/>
    <p:sldId id="322" r:id="rId65"/>
    <p:sldId id="324" r:id="rId66"/>
    <p:sldId id="321" r:id="rId67"/>
    <p:sldId id="326" r:id="rId68"/>
    <p:sldId id="325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9" r:id="rId77"/>
    <p:sldId id="340" r:id="rId78"/>
    <p:sldId id="341" r:id="rId79"/>
    <p:sldId id="336" r:id="rId80"/>
    <p:sldId id="337" r:id="rId81"/>
    <p:sldId id="338" r:id="rId82"/>
    <p:sldId id="343" r:id="rId83"/>
    <p:sldId id="345" r:id="rId84"/>
    <p:sldId id="342" r:id="rId85"/>
    <p:sldId id="344" r:id="rId86"/>
    <p:sldId id="346" r:id="rId87"/>
    <p:sldId id="347" r:id="rId88"/>
    <p:sldId id="350" r:id="rId89"/>
    <p:sldId id="353" r:id="rId90"/>
    <p:sldId id="354" r:id="rId91"/>
    <p:sldId id="356" r:id="rId92"/>
    <p:sldId id="351" r:id="rId93"/>
    <p:sldId id="352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3" autoAdjust="0"/>
    <p:restoredTop sz="85787" autoAdjust="0"/>
  </p:normalViewPr>
  <p:slideViewPr>
    <p:cSldViewPr snapToGrid="0">
      <p:cViewPr varScale="1">
        <p:scale>
          <a:sx n="84" d="100"/>
          <a:sy n="84" d="100"/>
        </p:scale>
        <p:origin x="90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anxd\Desktop\20141106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20141106.xls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174;&#24494;&#38236;&#22270;&#29255;\20140623rad9deletion_HU_100mM\&#33639;&#20809;&#24378;&#24230;&#20998;&#2651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icroscope%20Pictures\&#27969;&#24335;&#25968;&#25454;&#23545;&#29031;\20150116%20FACS&#25968;&#25454;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xy08c2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Sheet1!$G$7:$G$127</c:f>
              <c:numCache>
                <c:formatCode>General</c:formatCode>
                <c:ptCount val="121"/>
                <c:pt idx="0">
                  <c:v>586.03200000000004</c:v>
                </c:pt>
                <c:pt idx="1">
                  <c:v>586.07000000000005</c:v>
                </c:pt>
                <c:pt idx="2">
                  <c:v>583.75400000000002</c:v>
                </c:pt>
                <c:pt idx="3">
                  <c:v>585.41300000000001</c:v>
                </c:pt>
                <c:pt idx="4">
                  <c:v>587.52599999999995</c:v>
                </c:pt>
                <c:pt idx="5">
                  <c:v>588.71699999999998</c:v>
                </c:pt>
                <c:pt idx="6">
                  <c:v>591.90099999999995</c:v>
                </c:pt>
                <c:pt idx="7">
                  <c:v>595.32000000000005</c:v>
                </c:pt>
                <c:pt idx="8">
                  <c:v>597.83199999999999</c:v>
                </c:pt>
                <c:pt idx="9">
                  <c:v>597.72299999999996</c:v>
                </c:pt>
                <c:pt idx="10">
                  <c:v>598.66499999999996</c:v>
                </c:pt>
                <c:pt idx="11">
                  <c:v>595.09900000000005</c:v>
                </c:pt>
                <c:pt idx="12">
                  <c:v>598.53099999999995</c:v>
                </c:pt>
                <c:pt idx="13">
                  <c:v>595.25099999999998</c:v>
                </c:pt>
                <c:pt idx="14">
                  <c:v>596.08600000000001</c:v>
                </c:pt>
                <c:pt idx="15">
                  <c:v>598.29300000000001</c:v>
                </c:pt>
                <c:pt idx="16">
                  <c:v>598.68100000000004</c:v>
                </c:pt>
                <c:pt idx="17">
                  <c:v>599.29300000000001</c:v>
                </c:pt>
                <c:pt idx="18">
                  <c:v>601.67899999999997</c:v>
                </c:pt>
                <c:pt idx="19">
                  <c:v>601.01400000000001</c:v>
                </c:pt>
                <c:pt idx="20">
                  <c:v>601.55100000000004</c:v>
                </c:pt>
                <c:pt idx="21">
                  <c:v>601.44899999999996</c:v>
                </c:pt>
                <c:pt idx="22">
                  <c:v>601.95799999999997</c:v>
                </c:pt>
                <c:pt idx="23">
                  <c:v>604.66600000000005</c:v>
                </c:pt>
                <c:pt idx="24">
                  <c:v>603.94600000000003</c:v>
                </c:pt>
                <c:pt idx="25">
                  <c:v>604.27</c:v>
                </c:pt>
                <c:pt idx="26">
                  <c:v>606.255</c:v>
                </c:pt>
                <c:pt idx="27">
                  <c:v>605.72</c:v>
                </c:pt>
                <c:pt idx="28">
                  <c:v>604.48500000000001</c:v>
                </c:pt>
                <c:pt idx="29">
                  <c:v>604.07100000000003</c:v>
                </c:pt>
                <c:pt idx="30">
                  <c:v>604.16099999999994</c:v>
                </c:pt>
                <c:pt idx="31">
                  <c:v>607.59100000000001</c:v>
                </c:pt>
                <c:pt idx="32">
                  <c:v>609.77300000000002</c:v>
                </c:pt>
                <c:pt idx="33">
                  <c:v>607.90899999999999</c:v>
                </c:pt>
                <c:pt idx="34">
                  <c:v>610.73800000000006</c:v>
                </c:pt>
                <c:pt idx="35">
                  <c:v>609.21100000000001</c:v>
                </c:pt>
                <c:pt idx="36">
                  <c:v>608.96500000000003</c:v>
                </c:pt>
                <c:pt idx="37">
                  <c:v>611.41200000000003</c:v>
                </c:pt>
                <c:pt idx="38">
                  <c:v>610.53399999999999</c:v>
                </c:pt>
                <c:pt idx="39">
                  <c:v>612.49699999999996</c:v>
                </c:pt>
                <c:pt idx="40">
                  <c:v>609.072</c:v>
                </c:pt>
                <c:pt idx="41">
                  <c:v>615.48800000000006</c:v>
                </c:pt>
                <c:pt idx="42">
                  <c:v>612.63599999999997</c:v>
                </c:pt>
                <c:pt idx="43">
                  <c:v>612.61599999999999</c:v>
                </c:pt>
                <c:pt idx="44">
                  <c:v>613.44000000000005</c:v>
                </c:pt>
                <c:pt idx="45">
                  <c:v>615.62800000000004</c:v>
                </c:pt>
                <c:pt idx="46">
                  <c:v>614.90599999999995</c:v>
                </c:pt>
                <c:pt idx="47">
                  <c:v>615.19899999999996</c:v>
                </c:pt>
                <c:pt idx="48">
                  <c:v>619.01499999999999</c:v>
                </c:pt>
                <c:pt idx="49">
                  <c:v>620.61500000000001</c:v>
                </c:pt>
                <c:pt idx="50">
                  <c:v>621.48299999999995</c:v>
                </c:pt>
                <c:pt idx="51">
                  <c:v>620.43799999999999</c:v>
                </c:pt>
                <c:pt idx="52">
                  <c:v>622.55100000000004</c:v>
                </c:pt>
                <c:pt idx="53">
                  <c:v>622.57500000000005</c:v>
                </c:pt>
                <c:pt idx="54">
                  <c:v>622.4</c:v>
                </c:pt>
                <c:pt idx="55">
                  <c:v>620.62800000000004</c:v>
                </c:pt>
                <c:pt idx="56">
                  <c:v>618.673</c:v>
                </c:pt>
                <c:pt idx="57">
                  <c:v>618.61</c:v>
                </c:pt>
                <c:pt idx="58">
                  <c:v>624.12199999999996</c:v>
                </c:pt>
                <c:pt idx="59">
                  <c:v>626.29300000000001</c:v>
                </c:pt>
                <c:pt idx="60">
                  <c:v>629.73900000000003</c:v>
                </c:pt>
                <c:pt idx="61">
                  <c:v>631.04700000000003</c:v>
                </c:pt>
                <c:pt idx="62">
                  <c:v>637.94799999999998</c:v>
                </c:pt>
                <c:pt idx="63">
                  <c:v>642.91200000000003</c:v>
                </c:pt>
                <c:pt idx="64">
                  <c:v>646.34</c:v>
                </c:pt>
                <c:pt idx="65">
                  <c:v>650.42399999999998</c:v>
                </c:pt>
                <c:pt idx="66">
                  <c:v>653.173</c:v>
                </c:pt>
                <c:pt idx="67">
                  <c:v>655.59199999999998</c:v>
                </c:pt>
                <c:pt idx="68">
                  <c:v>653.09</c:v>
                </c:pt>
                <c:pt idx="69">
                  <c:v>656.22</c:v>
                </c:pt>
                <c:pt idx="70">
                  <c:v>655.745</c:v>
                </c:pt>
                <c:pt idx="71">
                  <c:v>656.66800000000001</c:v>
                </c:pt>
                <c:pt idx="72">
                  <c:v>657.69100000000003</c:v>
                </c:pt>
                <c:pt idx="73">
                  <c:v>658.36</c:v>
                </c:pt>
                <c:pt idx="74">
                  <c:v>656.92899999999997</c:v>
                </c:pt>
                <c:pt idx="75">
                  <c:v>658.98</c:v>
                </c:pt>
                <c:pt idx="76">
                  <c:v>666.44399999999996</c:v>
                </c:pt>
                <c:pt idx="77">
                  <c:v>672.404</c:v>
                </c:pt>
                <c:pt idx="78">
                  <c:v>671.72</c:v>
                </c:pt>
                <c:pt idx="79">
                  <c:v>671.95600000000002</c:v>
                </c:pt>
                <c:pt idx="80">
                  <c:v>670.50400000000002</c:v>
                </c:pt>
                <c:pt idx="81">
                  <c:v>671.91399999999999</c:v>
                </c:pt>
                <c:pt idx="82">
                  <c:v>677.98900000000003</c:v>
                </c:pt>
                <c:pt idx="83">
                  <c:v>678.11599999999999</c:v>
                </c:pt>
                <c:pt idx="84">
                  <c:v>679.23299999999995</c:v>
                </c:pt>
                <c:pt idx="85">
                  <c:v>678.697</c:v>
                </c:pt>
                <c:pt idx="86">
                  <c:v>685.75</c:v>
                </c:pt>
                <c:pt idx="87">
                  <c:v>682.93899999999996</c:v>
                </c:pt>
                <c:pt idx="88">
                  <c:v>686.63499999999999</c:v>
                </c:pt>
                <c:pt idx="89">
                  <c:v>685.66499999999996</c:v>
                </c:pt>
                <c:pt idx="90">
                  <c:v>686.90200000000004</c:v>
                </c:pt>
                <c:pt idx="91">
                  <c:v>682.69500000000005</c:v>
                </c:pt>
                <c:pt idx="92">
                  <c:v>679.82899999999995</c:v>
                </c:pt>
                <c:pt idx="93">
                  <c:v>676.76599999999996</c:v>
                </c:pt>
                <c:pt idx="94">
                  <c:v>680.31399999999996</c:v>
                </c:pt>
                <c:pt idx="95">
                  <c:v>672.52200000000005</c:v>
                </c:pt>
                <c:pt idx="96">
                  <c:v>671.83500000000004</c:v>
                </c:pt>
                <c:pt idx="97">
                  <c:v>674.73599999999999</c:v>
                </c:pt>
                <c:pt idx="98">
                  <c:v>681.16200000000003</c:v>
                </c:pt>
                <c:pt idx="99">
                  <c:v>676.45899999999995</c:v>
                </c:pt>
                <c:pt idx="100">
                  <c:v>677.93600000000004</c:v>
                </c:pt>
                <c:pt idx="101">
                  <c:v>680.13599999999997</c:v>
                </c:pt>
                <c:pt idx="102">
                  <c:v>677.87300000000005</c:v>
                </c:pt>
                <c:pt idx="103">
                  <c:v>683.71500000000003</c:v>
                </c:pt>
                <c:pt idx="104">
                  <c:v>682.34</c:v>
                </c:pt>
                <c:pt idx="105">
                  <c:v>684.00599999999997</c:v>
                </c:pt>
                <c:pt idx="106">
                  <c:v>681.64200000000005</c:v>
                </c:pt>
                <c:pt idx="107">
                  <c:v>684.66800000000001</c:v>
                </c:pt>
                <c:pt idx="108">
                  <c:v>686.85500000000002</c:v>
                </c:pt>
                <c:pt idx="109">
                  <c:v>692.92</c:v>
                </c:pt>
                <c:pt idx="110">
                  <c:v>695.81500000000005</c:v>
                </c:pt>
                <c:pt idx="111">
                  <c:v>697.57299999999998</c:v>
                </c:pt>
                <c:pt idx="112">
                  <c:v>698.31299999999999</c:v>
                </c:pt>
                <c:pt idx="113">
                  <c:v>697.61900000000003</c:v>
                </c:pt>
                <c:pt idx="114">
                  <c:v>698.93899999999996</c:v>
                </c:pt>
                <c:pt idx="115">
                  <c:v>699.077</c:v>
                </c:pt>
                <c:pt idx="116">
                  <c:v>697.60299999999995</c:v>
                </c:pt>
                <c:pt idx="117">
                  <c:v>700.69200000000001</c:v>
                </c:pt>
                <c:pt idx="118">
                  <c:v>704.66399999999999</c:v>
                </c:pt>
                <c:pt idx="119">
                  <c:v>706.87599999999998</c:v>
                </c:pt>
                <c:pt idx="120">
                  <c:v>710.70299999999997</c:v>
                </c:pt>
              </c:numCache>
            </c:numRef>
          </c:yVal>
          <c:smooth val="1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Sheet1!$H$7:$H$127</c:f>
              <c:numCache>
                <c:formatCode>General</c:formatCode>
                <c:ptCount val="121"/>
                <c:pt idx="0">
                  <c:v>586.32100000000003</c:v>
                </c:pt>
                <c:pt idx="1">
                  <c:v>587.14700000000005</c:v>
                </c:pt>
                <c:pt idx="2">
                  <c:v>585.08399999999995</c:v>
                </c:pt>
                <c:pt idx="3">
                  <c:v>586.61400000000003</c:v>
                </c:pt>
                <c:pt idx="4">
                  <c:v>588.05100000000004</c:v>
                </c:pt>
                <c:pt idx="5">
                  <c:v>589.07799999999997</c:v>
                </c:pt>
                <c:pt idx="6">
                  <c:v>591.82000000000005</c:v>
                </c:pt>
                <c:pt idx="7">
                  <c:v>594.93499999999995</c:v>
                </c:pt>
                <c:pt idx="8">
                  <c:v>600.077</c:v>
                </c:pt>
                <c:pt idx="9">
                  <c:v>599.20799999999997</c:v>
                </c:pt>
                <c:pt idx="10">
                  <c:v>601.75900000000001</c:v>
                </c:pt>
                <c:pt idx="11">
                  <c:v>601.43600000000004</c:v>
                </c:pt>
                <c:pt idx="12">
                  <c:v>604.89599999999996</c:v>
                </c:pt>
                <c:pt idx="13">
                  <c:v>604.61500000000001</c:v>
                </c:pt>
                <c:pt idx="14">
                  <c:v>605.84100000000001</c:v>
                </c:pt>
                <c:pt idx="15">
                  <c:v>602.22199999999998</c:v>
                </c:pt>
                <c:pt idx="16">
                  <c:v>602.52200000000005</c:v>
                </c:pt>
                <c:pt idx="17">
                  <c:v>608.54700000000003</c:v>
                </c:pt>
                <c:pt idx="18">
                  <c:v>611.85299999999995</c:v>
                </c:pt>
                <c:pt idx="19">
                  <c:v>610.39200000000005</c:v>
                </c:pt>
                <c:pt idx="20">
                  <c:v>612.12599999999998</c:v>
                </c:pt>
                <c:pt idx="21">
                  <c:v>609.24099999999999</c:v>
                </c:pt>
                <c:pt idx="22">
                  <c:v>610.57500000000005</c:v>
                </c:pt>
                <c:pt idx="23">
                  <c:v>610.64300000000003</c:v>
                </c:pt>
                <c:pt idx="24">
                  <c:v>611.48599999999999</c:v>
                </c:pt>
                <c:pt idx="25">
                  <c:v>611.24800000000005</c:v>
                </c:pt>
                <c:pt idx="26">
                  <c:v>613.08399999999995</c:v>
                </c:pt>
                <c:pt idx="27">
                  <c:v>615.19200000000001</c:v>
                </c:pt>
                <c:pt idx="28">
                  <c:v>613.63800000000003</c:v>
                </c:pt>
                <c:pt idx="29">
                  <c:v>616.09699999999998</c:v>
                </c:pt>
                <c:pt idx="30">
                  <c:v>616.38</c:v>
                </c:pt>
                <c:pt idx="31">
                  <c:v>619.64800000000002</c:v>
                </c:pt>
                <c:pt idx="32">
                  <c:v>619.65099999999995</c:v>
                </c:pt>
                <c:pt idx="33">
                  <c:v>616.88099999999997</c:v>
                </c:pt>
                <c:pt idx="34">
                  <c:v>619.32600000000002</c:v>
                </c:pt>
                <c:pt idx="35">
                  <c:v>621.35500000000002</c:v>
                </c:pt>
                <c:pt idx="36">
                  <c:v>620.63599999999997</c:v>
                </c:pt>
                <c:pt idx="37">
                  <c:v>626.57399999999996</c:v>
                </c:pt>
                <c:pt idx="38">
                  <c:v>625.66800000000001</c:v>
                </c:pt>
                <c:pt idx="39">
                  <c:v>626.84299999999996</c:v>
                </c:pt>
                <c:pt idx="40">
                  <c:v>626.11599999999999</c:v>
                </c:pt>
                <c:pt idx="41">
                  <c:v>628.82299999999998</c:v>
                </c:pt>
                <c:pt idx="42">
                  <c:v>627.64599999999996</c:v>
                </c:pt>
                <c:pt idx="43">
                  <c:v>628.04700000000003</c:v>
                </c:pt>
                <c:pt idx="44">
                  <c:v>627.46699999999998</c:v>
                </c:pt>
                <c:pt idx="45">
                  <c:v>624.70699999999999</c:v>
                </c:pt>
                <c:pt idx="46">
                  <c:v>621.97400000000005</c:v>
                </c:pt>
                <c:pt idx="47">
                  <c:v>618.98500000000001</c:v>
                </c:pt>
                <c:pt idx="48">
                  <c:v>614.69000000000005</c:v>
                </c:pt>
                <c:pt idx="49">
                  <c:v>619.71900000000005</c:v>
                </c:pt>
                <c:pt idx="50">
                  <c:v>623.29</c:v>
                </c:pt>
                <c:pt idx="51">
                  <c:v>622.95500000000004</c:v>
                </c:pt>
                <c:pt idx="52">
                  <c:v>628.13</c:v>
                </c:pt>
                <c:pt idx="53">
                  <c:v>629.79499999999996</c:v>
                </c:pt>
                <c:pt idx="54">
                  <c:v>629.73800000000006</c:v>
                </c:pt>
                <c:pt idx="55">
                  <c:v>627.50099999999998</c:v>
                </c:pt>
                <c:pt idx="56">
                  <c:v>631.27499999999998</c:v>
                </c:pt>
                <c:pt idx="57">
                  <c:v>631.94500000000005</c:v>
                </c:pt>
                <c:pt idx="58">
                  <c:v>637.34799999999996</c:v>
                </c:pt>
                <c:pt idx="59">
                  <c:v>640.92399999999998</c:v>
                </c:pt>
                <c:pt idx="60">
                  <c:v>643.36800000000005</c:v>
                </c:pt>
                <c:pt idx="61">
                  <c:v>639.97299999999996</c:v>
                </c:pt>
                <c:pt idx="62">
                  <c:v>642.74099999999999</c:v>
                </c:pt>
                <c:pt idx="63">
                  <c:v>643.86699999999996</c:v>
                </c:pt>
                <c:pt idx="64">
                  <c:v>643.47299999999996</c:v>
                </c:pt>
                <c:pt idx="65">
                  <c:v>645.76599999999996</c:v>
                </c:pt>
                <c:pt idx="66">
                  <c:v>647.31399999999996</c:v>
                </c:pt>
                <c:pt idx="67">
                  <c:v>650.28</c:v>
                </c:pt>
                <c:pt idx="68">
                  <c:v>643.09199999999998</c:v>
                </c:pt>
                <c:pt idx="69">
                  <c:v>644.61800000000005</c:v>
                </c:pt>
                <c:pt idx="70">
                  <c:v>640.08399999999995</c:v>
                </c:pt>
                <c:pt idx="71">
                  <c:v>639.95899999999995</c:v>
                </c:pt>
                <c:pt idx="72">
                  <c:v>642.77099999999996</c:v>
                </c:pt>
                <c:pt idx="73">
                  <c:v>643.71699999999998</c:v>
                </c:pt>
                <c:pt idx="74">
                  <c:v>643.96600000000001</c:v>
                </c:pt>
                <c:pt idx="75">
                  <c:v>642.32899999999995</c:v>
                </c:pt>
                <c:pt idx="76">
                  <c:v>643.54200000000003</c:v>
                </c:pt>
                <c:pt idx="77">
                  <c:v>645.55799999999999</c:v>
                </c:pt>
                <c:pt idx="78">
                  <c:v>649.68299999999999</c:v>
                </c:pt>
                <c:pt idx="79">
                  <c:v>650.12599999999998</c:v>
                </c:pt>
                <c:pt idx="80">
                  <c:v>648.80899999999997</c:v>
                </c:pt>
                <c:pt idx="81">
                  <c:v>648.47299999999996</c:v>
                </c:pt>
                <c:pt idx="82">
                  <c:v>652.35500000000002</c:v>
                </c:pt>
                <c:pt idx="83">
                  <c:v>649.59699999999998</c:v>
                </c:pt>
                <c:pt idx="84">
                  <c:v>649.84199999999998</c:v>
                </c:pt>
                <c:pt idx="85">
                  <c:v>653.47400000000005</c:v>
                </c:pt>
                <c:pt idx="86">
                  <c:v>660.78300000000002</c:v>
                </c:pt>
                <c:pt idx="87">
                  <c:v>656.40300000000002</c:v>
                </c:pt>
                <c:pt idx="88">
                  <c:v>657.24800000000005</c:v>
                </c:pt>
                <c:pt idx="89">
                  <c:v>657.202</c:v>
                </c:pt>
                <c:pt idx="90">
                  <c:v>657.25800000000004</c:v>
                </c:pt>
                <c:pt idx="91">
                  <c:v>658.07899999999995</c:v>
                </c:pt>
                <c:pt idx="92">
                  <c:v>660.52700000000004</c:v>
                </c:pt>
                <c:pt idx="93">
                  <c:v>658.89800000000002</c:v>
                </c:pt>
                <c:pt idx="94">
                  <c:v>661.86699999999996</c:v>
                </c:pt>
                <c:pt idx="95">
                  <c:v>659.93100000000004</c:v>
                </c:pt>
                <c:pt idx="96">
                  <c:v>661.91200000000003</c:v>
                </c:pt>
                <c:pt idx="97">
                  <c:v>667.48900000000003</c:v>
                </c:pt>
                <c:pt idx="98">
                  <c:v>670.42100000000005</c:v>
                </c:pt>
                <c:pt idx="99">
                  <c:v>672.221</c:v>
                </c:pt>
                <c:pt idx="100">
                  <c:v>676.83900000000006</c:v>
                </c:pt>
                <c:pt idx="101">
                  <c:v>682.74099999999999</c:v>
                </c:pt>
                <c:pt idx="102">
                  <c:v>690.47900000000004</c:v>
                </c:pt>
                <c:pt idx="103">
                  <c:v>692.6</c:v>
                </c:pt>
                <c:pt idx="104">
                  <c:v>687.69399999999996</c:v>
                </c:pt>
                <c:pt idx="105">
                  <c:v>700.12099999999998</c:v>
                </c:pt>
                <c:pt idx="106">
                  <c:v>699.07100000000003</c:v>
                </c:pt>
                <c:pt idx="107">
                  <c:v>699.31600000000003</c:v>
                </c:pt>
                <c:pt idx="108">
                  <c:v>699.28</c:v>
                </c:pt>
                <c:pt idx="109">
                  <c:v>699.61400000000003</c:v>
                </c:pt>
                <c:pt idx="110">
                  <c:v>704.68600000000004</c:v>
                </c:pt>
                <c:pt idx="111">
                  <c:v>710.66899999999998</c:v>
                </c:pt>
                <c:pt idx="112">
                  <c:v>711.75099999999998</c:v>
                </c:pt>
                <c:pt idx="113">
                  <c:v>709.26400000000001</c:v>
                </c:pt>
                <c:pt idx="114">
                  <c:v>711.553</c:v>
                </c:pt>
                <c:pt idx="115">
                  <c:v>710.88699999999994</c:v>
                </c:pt>
                <c:pt idx="116">
                  <c:v>708.29300000000001</c:v>
                </c:pt>
                <c:pt idx="117">
                  <c:v>708.92200000000003</c:v>
                </c:pt>
                <c:pt idx="118">
                  <c:v>711.06700000000001</c:v>
                </c:pt>
                <c:pt idx="119">
                  <c:v>709.28599999999994</c:v>
                </c:pt>
                <c:pt idx="120">
                  <c:v>708.01599999999996</c:v>
                </c:pt>
              </c:numCache>
            </c:numRef>
          </c:yVal>
          <c:smooth val="1"/>
        </c:ser>
        <c:ser>
          <c:idx val="2"/>
          <c:order val="2"/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Sheet1!$I$7:$I$127</c:f>
              <c:numCache>
                <c:formatCode>General</c:formatCode>
                <c:ptCount val="121"/>
                <c:pt idx="0">
                  <c:v>591.01900000000001</c:v>
                </c:pt>
                <c:pt idx="1">
                  <c:v>592.53099999999995</c:v>
                </c:pt>
                <c:pt idx="2">
                  <c:v>590.63599999999997</c:v>
                </c:pt>
                <c:pt idx="3">
                  <c:v>592.54899999999998</c:v>
                </c:pt>
                <c:pt idx="4">
                  <c:v>593.40800000000002</c:v>
                </c:pt>
                <c:pt idx="5">
                  <c:v>594.96600000000001</c:v>
                </c:pt>
                <c:pt idx="6">
                  <c:v>597.67600000000004</c:v>
                </c:pt>
                <c:pt idx="7">
                  <c:v>603.72799999999995</c:v>
                </c:pt>
                <c:pt idx="8">
                  <c:v>614.21900000000005</c:v>
                </c:pt>
                <c:pt idx="9">
                  <c:v>619.14099999999996</c:v>
                </c:pt>
                <c:pt idx="10">
                  <c:v>628.5</c:v>
                </c:pt>
                <c:pt idx="11">
                  <c:v>628.59100000000001</c:v>
                </c:pt>
                <c:pt idx="12">
                  <c:v>634.14499999999998</c:v>
                </c:pt>
                <c:pt idx="13">
                  <c:v>632.65</c:v>
                </c:pt>
                <c:pt idx="14">
                  <c:v>637.05499999999995</c:v>
                </c:pt>
                <c:pt idx="15">
                  <c:v>640.18200000000002</c:v>
                </c:pt>
                <c:pt idx="16">
                  <c:v>643.05700000000002</c:v>
                </c:pt>
                <c:pt idx="17">
                  <c:v>643.61900000000003</c:v>
                </c:pt>
                <c:pt idx="18">
                  <c:v>650.35599999999999</c:v>
                </c:pt>
                <c:pt idx="19">
                  <c:v>647.02</c:v>
                </c:pt>
                <c:pt idx="20">
                  <c:v>651.65800000000002</c:v>
                </c:pt>
                <c:pt idx="21">
                  <c:v>656.303</c:v>
                </c:pt>
                <c:pt idx="22">
                  <c:v>658.96299999999997</c:v>
                </c:pt>
                <c:pt idx="23">
                  <c:v>665.62199999999996</c:v>
                </c:pt>
                <c:pt idx="24">
                  <c:v>668.452</c:v>
                </c:pt>
                <c:pt idx="25">
                  <c:v>668.10400000000004</c:v>
                </c:pt>
                <c:pt idx="26">
                  <c:v>672.48900000000003</c:v>
                </c:pt>
                <c:pt idx="27">
                  <c:v>672.06500000000005</c:v>
                </c:pt>
                <c:pt idx="28">
                  <c:v>671.03899999999999</c:v>
                </c:pt>
                <c:pt idx="29">
                  <c:v>672.274</c:v>
                </c:pt>
                <c:pt idx="30">
                  <c:v>677.38199999999995</c:v>
                </c:pt>
                <c:pt idx="31">
                  <c:v>682.52599999999995</c:v>
                </c:pt>
                <c:pt idx="32">
                  <c:v>681.41300000000001</c:v>
                </c:pt>
                <c:pt idx="33">
                  <c:v>682.59100000000001</c:v>
                </c:pt>
                <c:pt idx="34">
                  <c:v>684.36400000000003</c:v>
                </c:pt>
                <c:pt idx="35">
                  <c:v>685.43100000000004</c:v>
                </c:pt>
                <c:pt idx="36">
                  <c:v>686.08399999999995</c:v>
                </c:pt>
                <c:pt idx="37">
                  <c:v>689.005</c:v>
                </c:pt>
                <c:pt idx="38">
                  <c:v>686.92100000000005</c:v>
                </c:pt>
                <c:pt idx="39">
                  <c:v>687.84199999999998</c:v>
                </c:pt>
                <c:pt idx="40">
                  <c:v>683.03800000000001</c:v>
                </c:pt>
                <c:pt idx="41">
                  <c:v>684.09799999999996</c:v>
                </c:pt>
                <c:pt idx="42">
                  <c:v>682.99</c:v>
                </c:pt>
                <c:pt idx="43">
                  <c:v>683.69500000000005</c:v>
                </c:pt>
                <c:pt idx="44">
                  <c:v>682.73800000000006</c:v>
                </c:pt>
                <c:pt idx="45">
                  <c:v>684.38599999999997</c:v>
                </c:pt>
                <c:pt idx="46">
                  <c:v>681.91499999999996</c:v>
                </c:pt>
                <c:pt idx="47">
                  <c:v>679.74900000000002</c:v>
                </c:pt>
                <c:pt idx="48">
                  <c:v>685.27</c:v>
                </c:pt>
                <c:pt idx="49">
                  <c:v>686.55499999999995</c:v>
                </c:pt>
                <c:pt idx="50">
                  <c:v>692.85199999999998</c:v>
                </c:pt>
                <c:pt idx="51">
                  <c:v>697.15</c:v>
                </c:pt>
                <c:pt idx="52">
                  <c:v>705.00599999999997</c:v>
                </c:pt>
                <c:pt idx="53">
                  <c:v>707.56700000000001</c:v>
                </c:pt>
                <c:pt idx="54">
                  <c:v>706.53599999999994</c:v>
                </c:pt>
                <c:pt idx="55">
                  <c:v>705.46199999999999</c:v>
                </c:pt>
                <c:pt idx="56">
                  <c:v>702.29100000000005</c:v>
                </c:pt>
                <c:pt idx="57">
                  <c:v>705.91800000000001</c:v>
                </c:pt>
                <c:pt idx="58">
                  <c:v>708.03599999999994</c:v>
                </c:pt>
                <c:pt idx="59">
                  <c:v>707.47699999999998</c:v>
                </c:pt>
                <c:pt idx="60">
                  <c:v>709.47500000000002</c:v>
                </c:pt>
                <c:pt idx="61">
                  <c:v>710.05399999999997</c:v>
                </c:pt>
                <c:pt idx="62">
                  <c:v>715.22400000000005</c:v>
                </c:pt>
                <c:pt idx="63">
                  <c:v>724.84900000000005</c:v>
                </c:pt>
                <c:pt idx="64">
                  <c:v>719.46900000000005</c:v>
                </c:pt>
                <c:pt idx="65">
                  <c:v>720.255</c:v>
                </c:pt>
                <c:pt idx="66">
                  <c:v>716.60400000000004</c:v>
                </c:pt>
                <c:pt idx="67">
                  <c:v>717.01400000000001</c:v>
                </c:pt>
                <c:pt idx="68">
                  <c:v>714.57799999999997</c:v>
                </c:pt>
                <c:pt idx="69">
                  <c:v>721.625</c:v>
                </c:pt>
                <c:pt idx="70">
                  <c:v>716.15800000000002</c:v>
                </c:pt>
                <c:pt idx="71">
                  <c:v>718.77</c:v>
                </c:pt>
                <c:pt idx="72">
                  <c:v>720.31399999999996</c:v>
                </c:pt>
                <c:pt idx="73">
                  <c:v>723.46400000000006</c:v>
                </c:pt>
                <c:pt idx="74">
                  <c:v>730.22900000000004</c:v>
                </c:pt>
                <c:pt idx="75">
                  <c:v>728.92899999999997</c:v>
                </c:pt>
                <c:pt idx="76">
                  <c:v>733.46199999999999</c:v>
                </c:pt>
                <c:pt idx="77">
                  <c:v>728.947</c:v>
                </c:pt>
                <c:pt idx="78">
                  <c:v>731.93600000000004</c:v>
                </c:pt>
                <c:pt idx="79">
                  <c:v>734.64300000000003</c:v>
                </c:pt>
                <c:pt idx="80">
                  <c:v>733.452</c:v>
                </c:pt>
                <c:pt idx="81">
                  <c:v>735.18799999999999</c:v>
                </c:pt>
                <c:pt idx="82">
                  <c:v>747.51099999999997</c:v>
                </c:pt>
                <c:pt idx="83">
                  <c:v>742.32600000000002</c:v>
                </c:pt>
                <c:pt idx="84">
                  <c:v>743.35500000000002</c:v>
                </c:pt>
                <c:pt idx="85">
                  <c:v>741.31299999999999</c:v>
                </c:pt>
                <c:pt idx="86">
                  <c:v>746.98299999999995</c:v>
                </c:pt>
                <c:pt idx="87">
                  <c:v>735.94899999999996</c:v>
                </c:pt>
                <c:pt idx="88">
                  <c:v>738.09799999999996</c:v>
                </c:pt>
                <c:pt idx="89">
                  <c:v>734.64099999999996</c:v>
                </c:pt>
                <c:pt idx="90">
                  <c:v>736.15899999999999</c:v>
                </c:pt>
                <c:pt idx="91">
                  <c:v>733.95600000000002</c:v>
                </c:pt>
                <c:pt idx="92">
                  <c:v>735.39700000000005</c:v>
                </c:pt>
                <c:pt idx="93">
                  <c:v>737.94899999999996</c:v>
                </c:pt>
                <c:pt idx="94">
                  <c:v>736.19299999999998</c:v>
                </c:pt>
                <c:pt idx="95">
                  <c:v>725.32500000000005</c:v>
                </c:pt>
                <c:pt idx="96">
                  <c:v>721.16899999999998</c:v>
                </c:pt>
                <c:pt idx="97">
                  <c:v>727.42700000000002</c:v>
                </c:pt>
                <c:pt idx="98">
                  <c:v>727.37599999999998</c:v>
                </c:pt>
                <c:pt idx="99">
                  <c:v>723.47199999999998</c:v>
                </c:pt>
                <c:pt idx="100">
                  <c:v>718.18299999999999</c:v>
                </c:pt>
                <c:pt idx="101">
                  <c:v>716.04899999999998</c:v>
                </c:pt>
                <c:pt idx="102">
                  <c:v>712.71500000000003</c:v>
                </c:pt>
                <c:pt idx="103">
                  <c:v>716.47299999999996</c:v>
                </c:pt>
                <c:pt idx="104">
                  <c:v>708.00800000000004</c:v>
                </c:pt>
                <c:pt idx="105">
                  <c:v>714.03599999999994</c:v>
                </c:pt>
                <c:pt idx="106">
                  <c:v>710.43700000000001</c:v>
                </c:pt>
                <c:pt idx="107">
                  <c:v>702.22</c:v>
                </c:pt>
                <c:pt idx="108">
                  <c:v>705.27200000000005</c:v>
                </c:pt>
                <c:pt idx="109">
                  <c:v>705.37599999999998</c:v>
                </c:pt>
                <c:pt idx="110">
                  <c:v>705.40899999999999</c:v>
                </c:pt>
                <c:pt idx="111">
                  <c:v>703.33799999999997</c:v>
                </c:pt>
                <c:pt idx="112">
                  <c:v>703.21699999999998</c:v>
                </c:pt>
                <c:pt idx="113">
                  <c:v>699.452</c:v>
                </c:pt>
                <c:pt idx="114">
                  <c:v>699.95799999999997</c:v>
                </c:pt>
                <c:pt idx="115">
                  <c:v>701.04700000000003</c:v>
                </c:pt>
                <c:pt idx="116">
                  <c:v>697.31100000000004</c:v>
                </c:pt>
                <c:pt idx="117">
                  <c:v>698.35</c:v>
                </c:pt>
                <c:pt idx="118">
                  <c:v>706.85799999999995</c:v>
                </c:pt>
                <c:pt idx="119">
                  <c:v>703.73</c:v>
                </c:pt>
                <c:pt idx="120">
                  <c:v>711.62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59344"/>
        <c:axId val="561060976"/>
      </c:scatterChart>
      <c:valAx>
        <c:axId val="561059344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0976"/>
        <c:crosses val="autoZero"/>
        <c:crossBetween val="midCat"/>
      </c:valAx>
      <c:valAx>
        <c:axId val="561060976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59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0932184415885002E-2"/>
          <c:y val="0.10302404678906965"/>
          <c:w val="0.86882162921404171"/>
          <c:h val="0.7486703270004466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5247290-08ED-4385-AF50-F7CF2054C17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BFFDCAC-17BA-46C6-8375-D374F9E14B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FA525C7-22BC-47A9-A4A1-69B561A0C2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1A4C0EC-1A42-4D68-9C7D-373559377B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FB62549-494B-4220-9A23-3928648DF3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298A327-58F9-408A-B713-4366C34F53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CC29781-31E5-420B-89B2-5FAFA8DAB1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9535524-E9B2-4C34-B661-C09E70BA38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4A3911C-C206-4D11-835D-31AFA5ADF7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27118C7-1704-4625-9C1C-3329BF0209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B225157-F392-4FF1-9A2C-77161A3443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A025738-3B52-4DA9-A864-119F7ACD87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1176D5B-5BB6-4AAA-86F8-77687B7A5D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CAFCA34-4FB0-4D2A-B91E-F1B625B818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8CD7117-D2A6-40EA-8A9F-C8EC5BACCB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7C83511-B8ED-41B1-9BD5-9BB3F45A5E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D0C9845-CB88-4CFF-AE4F-9E1ADBF17D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1241E5C8-2E7E-41CF-A77B-BF4CDBD5BF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E877F5D-D457-476B-9031-7BB571D740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18387C88-C883-4C8A-9B7E-7E725EC852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4C8EA5F-A5FA-47A9-83D8-FED33840A4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D73646DD-D9D3-4572-A078-77CB96784A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257357D-6840-43F0-ABC2-8858A71363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AD33290-BB1F-450B-AFD5-E170B0D3EE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27AFD9C-A03F-47DA-9F05-026BE4B678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B919FE5E-B275-47E6-9335-2A7E19BFD4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CEC76A9-91DF-4C05-A682-EE4CC82945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3541943-0105-46B3-8FB9-4455B98910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4E7718A-5254-489C-9CA3-95777F8A41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952BFEF-FB04-479A-8AE4-5B0D7658DE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2110264-8E9A-4DD8-ABDA-51D4E5B8B8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84F89AD-6657-412C-8C41-82177BF4D6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8A4E8F2-65F8-43F1-AF86-2704C3983B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C8085ECF-90D4-4499-9164-7AA4E69C62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1EC37EB4-3341-4465-85A6-74B24F48E0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A13BB8C-B434-46F3-B34E-636343B263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6410835-DDC3-465A-AEE3-390A0C84B0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D0268044-4AD5-48D0-B502-FBF391CC65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D01DBD0-8784-4DD4-89BA-D4E194E01E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ABE5D8B-5462-4AAC-AE65-B4C05AFD35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80B4C80E-1A6D-4330-BC40-34897321D4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99576263-4A6A-481C-A396-14E01B785A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45CCB9A-E364-4F1E-A2AE-F1D39C73C7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1BF1B8F4-F9A6-467C-A388-05622705B8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53531060-668F-4CA9-B9ED-A316898528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25082831-1AC3-4A59-A7E3-7EC137A86A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FCB2331E-E2D7-4787-8089-0D78A2F3A4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43D62677-3898-4B45-87CB-385641849C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E6C7C0DC-DC57-4DD6-8678-3CDFBD88AD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E48659E-71C3-4263-A3DD-638832DEB1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2504CEB-960C-47D4-8CEC-013F45A38A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399E86E-6095-4057-ADA0-9C94156D5E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C17EFA98-0D5A-48BD-8578-7C8C504E5C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E0E25E87-627E-488A-A73D-30EC0B80D1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F055A72-3A61-4C4A-B01A-39FF04C7DD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C163083-A75D-41AD-8AAB-56894CD18D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F5A3F33-E7C8-4B60-BC95-8E95EE451C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143E9AFA-9FEA-49B4-93D9-CBAC6CBE82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8BD6B81A-DB96-4E2B-A623-209DF66518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F7B43E14-A97F-4675-B885-776FE2AC2F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E7063847-75C3-48B2-8197-9D42022B7E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7A955B1F-0AF5-443F-AC93-DE2C389C5F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A998E9D-B90F-407D-84DC-006C86D687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3BAC1693-0FA9-448E-9D57-67B73AA171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5915981-5F23-45B3-8C0C-3DB5085411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C22E20E1-33B7-4F85-80B9-0FD8D87C13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DD07C36-E0E3-485E-9638-2D0B4A228B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4995B5D7-477D-47F8-9B1D-1AEED08AF8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1139998-B51C-481C-8F63-8E241ACFED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C0C01F9-37DA-4179-92BD-84B4512D29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A91075D4-8770-4FA4-81C9-06D5226892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75E566F-E63F-491E-A5D6-5741C5A4B3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88A576E-25D1-4F69-80EA-BE3FA3EC22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DE52454-E30C-47CA-AB71-732B98FFBB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16604D10-E8EB-45D6-BC04-A5EF40FFEB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EC9AF96-D971-4C45-8AAC-F63D3216B5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959EDC32-E169-4600-8C03-872EEC5F04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AD18DDCE-03A2-4E92-B47B-ED430574D2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1665D8CD-7C73-47CF-9F59-FFD9B274E1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BD89E2D3-A790-4CA3-AE16-4E0D4D8B1C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E7BDA2A0-62D6-4151-8420-71DDF266E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63D18A8E-E5C7-4D85-8497-68F9597405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F0998EB-D880-42D8-A90C-06ABCDF828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9933F74-8F9B-46C8-8FF0-449CADBD78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24048856-87DF-4A6A-8844-ABB0E54FC2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A364B553-64CA-4E2B-B4B6-7F313F8026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9D1F2697-365B-47D7-96E1-95A6A59684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9B7903F1-75FE-46C4-8EF4-7AAD11AA5D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04FC488-3123-4557-AD90-69DB70D8B7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6D960F54-EE0E-42D4-BF9A-4086BD5FF5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F2F184A9-4215-4053-A076-95B7C42655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3866B6F-9FB5-46AF-B2E2-A3A2B54E5C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A87EFB39-FEA0-4B4E-8A2D-D63EDC6997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D3978724-B094-4DBF-8288-BC5E2E4E06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3000000" algn="ctr" rotWithShape="0">
                  <a:srgbClr val="000000">
                    <a:alpha val="43137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Blank'!$E$6:$E$99</c15:f>
                <c15:dlblRangeCache>
                  <c:ptCount val="94"/>
                  <c:pt idx="0">
                    <c:v>BUD1</c:v>
                  </c:pt>
                  <c:pt idx="16">
                    <c:v>BUD2</c:v>
                  </c:pt>
                  <c:pt idx="31">
                    <c:v>BUD3</c:v>
                  </c:pt>
                  <c:pt idx="50">
                    <c:v>BUD4</c:v>
                  </c:pt>
                  <c:pt idx="71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0205808"/>
        <c:axId val="6202025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0205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2544"/>
        <c:crosses val="autoZero"/>
        <c:crossBetween val="midCat"/>
      </c:valAx>
      <c:valAx>
        <c:axId val="62020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5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5F1B95-CB34-4183-934A-0F898A0B269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B0212E6-0EA2-42A3-90F2-DD7694823B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5FB282-18A0-4044-B445-EB991624FE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16AEE25-BBAE-46BF-948F-0E1D761AC5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65A83E4-0851-4270-96E2-13365C39B7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3BB1394-2A57-493A-9DCB-DEB368DE1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8E9F4D1-07CD-4D2C-8781-F5176B015C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521EBC0-183A-42BA-9672-B5FD9F8F00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757A57F-40DE-49C6-910E-65656F3242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7BDCCEA-5496-40B5-BD27-4D25236F64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91CD44D-7B17-4B52-9973-178C8FA9EA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07947A2-D760-4BDD-A25A-BE1B5F700C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968D191-6D2E-4623-9ED8-8E85E927E9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143ECE0-AD0E-4576-81AD-48940A9975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053D7C1-E581-4553-AB2A-78F3F29DF6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554441E-075F-4A26-A5E9-0EA45A41AA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9213EB9-E5C0-415E-A6F9-2CA94A3D24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48E528C-6846-455A-AF43-6B69B907C0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3B6804DA-DA0B-4F32-8371-4F71EDC177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6BBE86E4-B0CC-400F-AC01-23F826A409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32CE124A-6FBD-4C63-8506-1ECBE88299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620CA0D-7587-441B-8C54-6F89EFFC15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96495554-98C9-4DC6-A15C-46C89CAAE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55FA274-0649-44AE-83F3-0406D017D1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D0BB159-E6E0-4BF4-B618-210F2F438F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2CE57AB-DE44-44E2-A958-5C89582509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3BD6E3C-73AC-4239-9E0C-244B561957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DB15A01-5E6D-47CF-8614-66CAC9A991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57BA05C-2322-4DFF-A543-E69CB9B17A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C4A6313-7297-46B1-950F-76F803A62C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02C2206-3A04-45F8-8A82-70CC1FB3A2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097F51F-D8C9-4DC3-89AF-EDF0FB9546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A8BD6828-3251-42D4-89AB-4BE2241309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DEA37CA-F465-4534-8384-2596D35C96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08F67D99-9CC6-435C-A36A-7C42888DCE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CF41583-79B9-42B7-8D75-C4837988CE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57FC5D1-BA2F-4509-9F67-EACFBDD5E7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BD4B37F-5FB7-4DED-BC0B-D3EF5FD02A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C5772053-DD16-4964-8C46-2E5D2E7B41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362FD88-0085-49B5-9A0E-9CFDA89B99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2EBA4C2C-9DC5-4CB4-A3ED-A45D97FCE2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BDBDC7C-ADBD-4535-8E88-ED72C48F85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D6BF8FD6-A83C-4E61-B3B8-005B268359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2646406-89A2-41DC-A8EE-984960DBF1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3E6FD819-40C9-4BEC-901E-4DE6B4C286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DC688F3-6D72-4E4E-B976-059C61F01E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25F49127-FD86-40DF-A764-C355F4752E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B0644CDD-5EDD-46A1-A250-194C0FB75E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17B5A8BD-649C-4DFD-A377-A38AA29140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3895C5D9-38C0-4604-8CA3-F9316D5929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772EDF6-BE73-4904-8D7E-4512FFAF36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26D0059-93D4-4076-A34E-B75D190741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0735666D-751A-4A43-BD47-6687A90363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2B94CDE-8D64-4D85-B701-7BCEA658C7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3B9E2C3-E9BB-45EA-ACBA-0457695A41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158ADFD-7CF7-403C-8603-1A24FB5466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01425F6D-DF9D-47AF-B883-9EB62B2A3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AAB314A3-1B9D-4887-B63D-8CB5E8026A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6CBD1F19-8A66-4218-B729-4C5C7DD2D3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07B9580-87AC-4D22-AFB9-F306AA6AE8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5E330CEB-2DEF-422B-A894-CCBE912F75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88D8E2D-733F-4395-91A2-0245C16337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C443660-EF99-455D-9EFF-1FD2B3AAD4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B9A8050B-8FD1-4406-B617-A6DF37A811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52C2F4AC-161C-4EBA-81E3-52E0CBFC68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E9B8CF2E-4103-411F-8FDB-7D5D0C0FD1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EB7903A2-0E00-4D85-AF90-D6A0AC015E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EEF47509-0A18-4AAC-AD63-6EE5948EDB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FAE2F5BB-C697-40B7-89FD-9EF1035881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6B78EFE-0D33-4684-87C8-F9D02844B0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E791399D-0923-40AA-BA5B-003CB93542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B4EDAED-92A3-4C8E-9092-9D952264D4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21602AE-9D4A-4E4E-AD62-B000286276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8E7DAD7-2327-4843-9B97-95FEAE25E0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94F5A78B-04B3-4B7F-80B5-EC158066AB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C868F8D-09C0-4896-98B2-C82BC6C793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D384749-176A-480F-B821-355DF674FD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2F7AB11-94A3-46B6-A36A-4F008080F9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0325BD01-5114-4DD9-B03A-0AF70ED85E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C7BAD88D-8F20-4262-8A94-29ECC1C56E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54608CE7-4298-4E98-A78F-4C99A42FA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09FEE1C2-D740-4AB9-8E71-888F101FBD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3C21D95-630A-4D5D-AD74-12213DEAC9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A5AB5253-6C02-455F-9536-ABF62FFA14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66A96C6-5210-4FFC-A01B-20C21E94C1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CA44CB9B-ACF1-49CD-8AE4-D4BE6F0AD5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3D5E97BF-8144-476D-854C-B9125D5024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5955252A-CBB1-4A3B-B935-2E74538027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32C67519-611A-4D21-8783-EC594CB4F1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52B70E1E-361C-4AC4-BA4D-EB9D025F01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BC5117CA-F67D-414A-A83D-FA74E03B0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17832EA-025D-48C6-B685-894BA06180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82D527BF-DF10-4EB0-8848-87AA31DA4E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FCAF0952-4393-414D-B0A6-976574345A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Blank'!$M$6:$M$99</c15:f>
                <c15:dlblRangeCache>
                  <c:ptCount val="94"/>
                  <c:pt idx="12">
                    <c:v>BUD1</c:v>
                  </c:pt>
                  <c:pt idx="29">
                    <c:v>BUD2</c:v>
                  </c:pt>
                  <c:pt idx="51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0198192"/>
        <c:axId val="62020798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30C55E2B-C86F-4981-A554-06B2BA409B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DC2E0E35-F04B-41FE-AD8F-D11576187C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15E5B444-8DC0-425C-8D24-3CB2F5933C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4A9747F5-6A1F-4D5C-B1C3-421751090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BBD04309-6408-4679-8A38-0CFBD86824C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CA91585C-CFDA-4711-8AB9-05FED394A0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F76E0F81-A55A-44E5-A023-F5CD067467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DDC7EF1-6B44-4E92-BA66-69AE8A3869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3A8DCD78-8B40-4F5A-AD62-B318E824188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E579513F-0DC2-4A8B-9C82-506C86693D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0F1C7C6-19F5-4AEB-8227-6F31E8C26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A3F366EC-DA15-43A3-94B8-C596E20C94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19C598DB-ADFB-47DD-B060-0CC9073E32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D6DD79B-9F47-405C-B45B-4B7E038182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EA13F3A1-E908-4E39-B1BA-C23093D2D4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ADFEBD1D-8E8E-47AE-B36F-459F5489FD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CE38E277-4D21-47D3-BCD9-15CF3F3679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D313451-4590-4762-B858-968616AC6D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4FD42936-20CC-4DDA-ABD5-DC334C6F38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24E5EC4B-E74D-4C74-8EE6-0EF33D8A2B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427CF0C3-C9CD-4C88-926C-4E313ECA95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6B035FC7-7571-46B2-AA45-BDAB2BEDDB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858D0CFA-D805-46D4-8045-410BEE4008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C825E551-CD1B-4EE6-8C90-A8B8714F66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663A03A-8FFA-474D-A106-F17F10C1DC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67C2B991-E08E-457E-AB31-013016003C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C91A2E-5C63-4209-8F90-B07C21DCB6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E5EE33AE-BBEE-4471-9348-E277411BB3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9F913725-4AC3-4314-9AD6-E58088997A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82A608D-A13C-4F9D-B7D7-DD30DD0BA3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D543DC-5156-44BD-94ED-76CF2F3318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2144505-1922-4202-9922-722E4F8F27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4FB48DF3-0731-47DE-B6E5-AD1773D6F0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75F01EE-10E5-4BC6-9328-3FFB49A70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BDD3ABE-2C4A-42B4-8CDD-37F4F4DF74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780A031C-1DBE-43A9-8AEB-0D317C2D1A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85D20E41-D1C8-441A-8FA5-1D62D7E46B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3188A4B6-59A5-4A7F-A099-D7A6502585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E33FA8C1-44DD-4DC3-B217-6B27D1D5F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B3F4427-47E2-4DF4-A94D-5F4843FF52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E291E390-8F93-44D9-86CF-38632B30B0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39107C5B-0F05-4B27-9988-613169DE3B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BC46C2A7-9493-466F-8FE3-15A5503235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7DA945-73AC-467A-B1E5-2775FA9B15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9F777164-31D3-48FD-B504-A1F56E92FC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2CD3E862-B420-4654-8525-DC471CA6BD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0923300-877E-476D-B54A-F048F8A602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99AA4EE-A2AC-435D-A6AE-648F19300D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0DE503F8-72FB-4E6E-A84C-D54065576A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8D0FFE44-18CA-48D9-A19A-2233F212D2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6FCDBB1E-9BDB-4A5A-9C22-FA1BCDDEB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43C7C883-5271-402E-A54F-32E71545A7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81A405D-AE42-482B-890B-D9CB32884A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0628775-4D25-4EA3-9DA3-057191615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476BFC6D-E231-4A00-ACF9-2D5A2CADCE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4E876C2B-2D7C-4718-9434-9D8325510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C5828401-D80C-4829-A0F5-46AA74D2BD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C089C2C1-0B46-4AC8-84A4-CACDE7FF96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49DAD928-7520-4304-9B16-5DCA274F48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36406297-9C02-4130-932C-97E16D5363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CF7AB4BF-3C45-436C-A08E-3BA49D1C8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8C10D87-4E70-4D5C-930A-F4E5159DC1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DB1C431-BCBE-4CB2-87F6-E73626B44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EDCC0108-4402-4EFA-945B-DA18978A29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2D1CDFA6-CBD1-4F97-9EF7-874997CD2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D23CA96-CB3B-4E6D-8796-2D33A6778E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DF3302F-91DD-44F3-B9D2-ABF481377B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1BC228E-B437-4E49-85F4-BF3F950402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18A36CE-041B-4EAB-94BD-F3712E940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C220BEDA-E231-4FE5-A88D-A5A828F899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BFF88C5-70A0-40B4-B129-0FF8B2A3FC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F924975D-0396-4687-AFAE-62E30B458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39A26F5D-4136-48C6-B37D-D24BB89AC0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CA6B6831-4B9A-4A0E-93BE-F9E66F1269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1FDE860-60B0-4137-B9AC-FB0D9532A9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FC38AE3F-3553-4102-AD4F-87A89DA74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CE020710-C09A-48BA-865E-048D3589F6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BFB8081-4083-4832-9497-1CAC3F26F7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CC1ACB51-6707-4DA7-8D8E-A73FC0238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C5FFDC90-F49D-4CEE-8F3A-A060DF16E1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8A27A3B-DDCE-4A7E-ADA4-30BCD4313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347A0013-EAC0-4EC9-BE95-B0EF169AE3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3E28DD1A-0737-483E-93E6-FE49FB11E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1D07A55-35AB-4315-AD7A-AE68E97D15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5FEDDF26-494A-445A-BB1E-D1C3BB8B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46074D4-C6F5-4163-B26F-7ABC776A8D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2D3A9893-7557-4445-B68E-8DA75D5B9E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5834B98-6ADA-4EB1-8450-5F6964508F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4ADCDBB1-C1EE-4756-B8BA-DAB9BD7B2C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AC7CE5F-90E9-4732-B9FA-F54A6DC58C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013F4EFC-4A99-4F9C-A1E2-D7F352ABC8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BD9EB348-BBA5-498F-85B9-EE26961F46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3631E19D-2FC1-4186-B3CF-92876BFBC2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641D64B9-F68F-4E9B-BD2F-936A2A5B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85A4DD4-F538-483C-A2C7-880FAB8CBF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1C6F4DC8-CD08-4B17-A05A-84193C3101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A3FBAA3F-605A-4B4C-BE84-70F44D57E5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79410397-A277-44E6-B241-96A0AFF6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6B47BCF8-FDAB-4FB4-B499-7BC7EBACA9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202DECF6-6D87-41C7-BF0F-A29E0EC985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66AB8B1-2686-4D32-B466-6CF3CD98A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6CFEAEF-FBAB-4D3B-B908-4B561823A8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B838EFA4-D833-46A6-9B41-F2EE87A396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D5DC812-E02E-4826-A982-724D95FF59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66B38A62-708D-4BF7-B4C9-6D7CABAAC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FD8F90BA-08BD-4FA3-96AD-608257E657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2187FFD-3C89-40C1-8730-62F701555C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FD020447-D05F-4C5E-AA0F-AEFF7ECC24D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FA2141F0-C137-4E1B-9A40-F97420257E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2F1AFEB-20AB-47D0-B4C6-E904B1C787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0E61D6C8-7F89-4399-992C-1DB90A022B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91D99CA4-E5E2-408C-9EF8-5E2971A97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032391A1-726F-4F31-8BA3-C539D1EE77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09E2DDF9-C1B8-459A-BFCA-80402B815C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BF83B79-46CF-4FC6-90AE-240A1E9A05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6D1D3DD-CC89-43AA-A8C1-7FFACA84E4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85F0E9D-2743-4550-B0FB-C753B14113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D9F3776C-F8D2-492A-AA4F-60A92CA60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9BB3DEB3-E318-46E2-8B19-9F325CC283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25C5E68B-A60E-469F-AF4A-676A4809EF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0BD5C5-C128-469A-A390-CAB8502B74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A4892CD-14C5-468A-9BDF-63C56BE80F2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38CA1743-AB73-433A-9C31-99300F1FF0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5B09B6E1-8680-444D-90B1-92E039BB6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E4A9B4A0-4C35-4764-8055-7C023867AC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03E48C5-F1E7-458A-A463-4B04ED59DC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A75E775E-98DD-4B9A-BC5B-9A13F06413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5648DEF-B299-4B25-BA3E-D27F78FB95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D33E549-59BF-495D-8743-4D8007DB60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28BECE1-49B5-4BEF-8C36-756EE3B2EB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CBB24CF8-378B-40AD-B727-D7C501B8DBE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81A25945-DBB5-412B-AD4B-4864BCB17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16FB6F73-25D3-48EC-A0B3-E4A7B03B8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4314F3C-DEE9-4D3D-B33E-909559360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4019733-359B-4EB1-B471-454FC1C97E5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7AF4AAE7-100E-4E95-BBEE-76125BA1C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C84A03D1-6D25-46B8-A2E3-03185817C8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6E2F116E-1C5B-46E1-BC0B-A0A2CC2E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A46FD76-8DCD-4A70-AFD7-58D383381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B2FF933-DBD9-4634-8B38-B2DBAC9680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94208E6-1AFE-4CE1-9A9D-B4AD5C5933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84D2F1D5-1AC0-4268-AABC-F983C01B72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2793454-3CED-4AE5-829C-29C29CBDB5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2B749916-D069-4D59-B633-DE040A7C88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7D87B6B-A45D-46C4-9B52-0069FF6CA9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FABDAF2-5200-4494-9DE6-85E6381060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A1795E2-143F-4A40-907A-3F4796DFA8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DA29921F-1064-4D46-85D7-C6FCCB5DB9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836482B7-78E1-4DEA-9FD2-C31007203C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CFAC580B-6C61-48DF-BCEE-7FAA25C72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EEDFF16E-48D1-464E-B937-B558450760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5D09DCD-C5A6-45DC-8DE8-177E2AA077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7E477A2-AF49-4822-B8A3-0E3A9B43C5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A59A6C48-22A2-4C88-9E1C-5FFB9CBC31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DC8D64BE-4D18-4F4F-8F2D-F6F20D9521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2B2F1E9-EC01-4790-9037-65810F56EA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948629D-9612-482B-A49F-F4710B8F58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7FE45A4E-7D84-495E-A335-4E088FB320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0EBC154D-5CA1-4E60-B2B0-7B858C5E96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B8825E65-7E26-4C85-8DFA-B387740A7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5BC2DEA1-F3F3-4464-A5AA-ECEF0ADC2C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E7EEFEFC-2686-4511-8030-8804B1482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D337621-99AC-4203-97AD-9B10963E4D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F477956-C001-4172-8778-64B3A0AE5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09648287-06A7-420E-B3A6-ED3BE50E8B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B3C2DF0-4E44-46B6-8339-F23D183D6A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DB2A803-377F-4EA4-A0A8-D92D9BE3C5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5512BF83-830A-4A2F-8260-CFB25FF95A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DB133D6F-A44F-4B45-A8F9-26EE4BE4EC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00DAC6B-54A4-4ADD-9E6E-6B07236B5C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8B60440-DC1E-4406-BA51-80B4B128A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DCD1069F-0250-423D-BAB7-C98C581015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534DB8E-EF9E-4FD9-8D37-2262895A3D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4AF57C6-E539-4732-A76F-07A25455FE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0A1C457C-5481-4C5C-8EFA-18DAA9FAC3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76828064-E237-4741-B73A-B21355061E4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3C0EFE4-7E05-4B89-A91C-AB73A02281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959CFEC-6930-4709-892F-0717AA1C61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D234391D-E3B6-47E3-83A3-EE8A666DA3D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F60346C0-5E9E-400A-805B-6E8935243E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B20F2C18-80EE-4CD5-B00E-CE2F88B596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4184AD3-E2F6-4A3A-B1FE-8AB6E2F7DA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7F3FF163-2532-4351-BD6A-F6FC94B461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8CD83E46-91EE-44C6-BA6E-2DC2B314D1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F49857D6-662C-4CBC-9753-0417A44A50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F342797-765E-42FD-8176-0590D55A5C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450FC560-AC0D-4859-8AE4-6C6C0424F6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E40034C-A5C5-4A00-BE0F-DABF8F2952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Blank'!$I$6:$I$99</c15:f>
                      <c15:dlblRangeCache>
                        <c:ptCount val="94"/>
                        <c:pt idx="2">
                          <c:v>BUD1</c:v>
                        </c:pt>
                        <c:pt idx="16">
                          <c:v>BUD2</c:v>
                        </c:pt>
                        <c:pt idx="32">
                          <c:v>BUD3</c:v>
                        </c:pt>
                        <c:pt idx="47">
                          <c:v>BUD4</c:v>
                        </c:pt>
                        <c:pt idx="74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0198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7984"/>
        <c:crosses val="autoZero"/>
        <c:crossBetween val="midCat"/>
      </c:valAx>
      <c:valAx>
        <c:axId val="62020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198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89AFEE83-B8E8-468F-9709-C5A610C94BA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9CB2685-99DA-4311-9585-3F203857C1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B632A36-E624-4BC2-9F10-87788D3DDC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3A63011-2E63-4155-9F99-D561C6D8FD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B3A2A23-3770-4DE9-B6F5-07D310E421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A525A6D-9127-4F66-B2FA-99643AF29F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7D118D1-F416-4ADD-A256-DDE58CD499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B53D53C-C5DE-446A-94F1-5B5B36EFAF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A680199-57E5-4A4D-97ED-1E7C8853C2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9B0B86B-B348-478B-A587-5AA7834640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C8C5A08-FF3E-43AE-9CB1-BEC94B65E9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35DE994-0AE9-47E8-A803-E623DF28EA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1278CEB-D9BF-465A-AC5F-892BDB5CB7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5830910-D6BA-4ED3-B368-073493D96F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88D349E-7473-40FA-89DD-129EA2631F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2CCDD93-F889-4CE7-A3EA-10FFBEEB72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DD69CFA-309C-4A64-9761-21060C5F98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328F8CF-6652-4DC4-BB15-F3937E478D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7F09791-B4B1-491C-BAE1-F272F69349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4474B00-8D24-428D-83B2-1A97F563B3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C32C673-7250-471A-988B-D0CFFCA9D7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EDA521C-F206-4F5E-98E7-58B27936BD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57335ED-A8CD-4781-A899-E89EC2FC23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6D3ECCB2-C672-44B4-896F-40F92CB4B6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CED0322-21B3-4991-A9AC-979E7456DC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3291EF4-4409-4700-A699-545EA18DE6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C4417D7-E00A-4715-9A80-EF0834D4D7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596D1C3-074A-40F2-BD25-A510380CC9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522D4913-0397-4F13-9177-5741D0350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D549313-96A9-4E28-B5D6-B480D17295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3A6F761-B0B6-4406-8E2D-D8091D11EC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9358DF4-0EF8-42F3-B758-06128A0610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D99FB71A-97A3-4734-B63B-6FB744E2B8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533DE53-1509-4DCC-942C-7792B9159B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08F5F03F-5F9F-4545-9360-21B155826A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0B6C3E7-AD68-48C8-9F3A-60553E3E69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24273EB-91E0-494E-A3B8-F592E4D3B3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5185A7D-17C8-4B44-B1B9-4DDDC6A47B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C25E5AA-34AA-4136-96F1-E6603834CA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AA80D49-B286-4277-8ABB-3D29E9A27B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CC03F354-F7A8-45FF-A064-A966E08DDB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1D86CF3-B515-4416-BF5B-F4DE623B86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7887A20F-27E5-4F68-89FC-2DA6ED2DB0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1445351-CFCE-4866-8B13-51B961B622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536C33F-3FB1-4932-A516-3E687FDAD1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41133DF2-479E-4D45-9F65-15E943FE70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80290FAA-7FB4-498B-85BC-6262797847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8D70C50-1344-4FC3-930C-9829021080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7C4C62DD-DC17-4646-90E3-79B3C51C25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6FC40CC-EDCB-41E6-AAEF-5E5125DC36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C4B92F6-E2A1-404E-A780-EBB3FE5691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9BA2B1C0-7131-4B92-B83E-EB1AC3D5F7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C383BD0-115C-4362-B297-B921B6AA5F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84BC0C99-48DE-486D-85AF-58AC65BB84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013B048F-3A2E-4F2C-817C-797D360476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B524BAA-FEB6-4B88-A06E-9B9A29C005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1E938D18-59A9-4CAA-BFEE-FF9F53FA3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699D327E-6A1C-4664-9658-2011345BCB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9B1625EE-7C2D-4A1E-A914-4F6ED54FE1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B183DDE1-5AAC-4637-B52A-A67AE99B76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64A0729-975E-4479-A94A-0AB04DC401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97CC882-0F92-4573-92B3-EC735733FD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C9CD4DD-3E07-49F8-8EF8-DCAB4F949F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02BD858-4663-45C8-BCD1-EBBBB1DD1D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81A391FF-12D1-4461-B1A8-D070B2FA2C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0896ABF-5C0B-4F97-9FCD-4E43EFA753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6BAF3EF-FC32-459E-B95C-EB1F04F882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0876A07E-F3BE-456D-8305-CF7574839D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0E424439-DB8E-4AF7-9D89-6A17402FAB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4B1634D2-6924-4E2B-8798-1CA6005CA4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ED6CD87E-52B2-4A92-BF37-132603178E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F7C10539-ABF2-469B-B38A-A409739F68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FD03013B-1AE7-4DB6-9020-F456860127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E9573B5-3F17-4CF9-A099-7E962A2DBA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74F56440-2AC1-4037-AA24-4C74E70DED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391E6FB-D68C-4EB0-BC16-2242A08A05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9E8E4520-955F-4482-860E-0F7B3D7C6C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9A2885A-AB79-42A2-9B53-5EA9D26EB0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50113C0-F631-440D-A5B5-FAC2685E6D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B221C5AB-042F-4707-9358-C31412BC3E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3CEF84E-CA0B-40C3-8137-F1B795E4D9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72E3A734-94DA-4CD1-8544-9A0884B746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D6451F84-8FBA-441E-8730-928B261F19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83A924E2-D308-421B-8BA9-9F7023957A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8224219-3B7E-4A29-ABF0-2C6EEE6340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14AF1870-A4B6-42F0-894F-76B87ABC69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7A82864-E588-47CD-8961-6A0E97CB02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A079723E-3555-473A-A738-FB94856AC3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6958E50-BFA9-4E9A-8297-C53BAF8E04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DF6E7D63-3ACC-4D41-B4F7-87D5E93545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23B3073E-D5E8-435D-BE1A-357AC5939B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2F078947-7B08-4123-B187-ED7D0BB971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2AEB1780-C201-4DB9-803D-FAA83FE701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7DAE6980-A889-476E-864E-BE64AC3DB8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Blank'!$I$6:$I$99</c15:f>
                <c15:dlblRangeCache>
                  <c:ptCount val="94"/>
                  <c:pt idx="2">
                    <c:v>BUD1</c:v>
                  </c:pt>
                  <c:pt idx="16">
                    <c:v>BUD2</c:v>
                  </c:pt>
                  <c:pt idx="32">
                    <c:v>BUD3</c:v>
                  </c:pt>
                  <c:pt idx="47">
                    <c:v>BUD4</c:v>
                  </c:pt>
                  <c:pt idx="74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0197648"/>
        <c:axId val="62020907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08AE5DC1-0D22-49E9-BEAB-0630C73EEB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6C2BB8AB-C8AC-4D4F-B622-DA25250BB6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860CC4B5-9FAD-484F-9E3A-F5192A64AE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CD0F94B-1DF6-4C04-9033-AC6956FB38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B81DA38-E0A7-48C8-A300-380312AD02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3146DA53-CD24-48E8-8740-F1C81EFB35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8D9637B-0A19-4CD8-A0BE-62C5B6C64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2096077-B3E0-4067-9B86-B5E8C5890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7DC42484-70D8-4BE3-8A56-DCA7F40B5D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2DF46AC8-2CC0-43DB-A390-435109D3AB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A1761A0-1184-4130-A844-EB12FCE70C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7AC125D-E726-4222-9BD2-45DF4DF95E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98B3C42-45D9-48F9-99C5-D04A61232E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5BA2063-5B87-43C4-8E57-B14B3EB120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00AEE68-F774-462B-ADAD-B00C01F2F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EC9D7864-1F5F-47AA-83FF-1BB12CB5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20622204-9D04-431F-A2E0-5175DC24D7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CF7FCFBC-4629-4F2F-A933-434C343230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EFFEA574-5C50-4D15-A7EB-8456F0ED71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088D481-44DD-4565-BD7B-3916262B6F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8A0B6668-146F-4CA3-8D35-2668F2B7E5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EBAAF63E-AF02-4066-A317-6B9094856A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A2E9D031-F58D-45D6-9B88-BF479A08C2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759887FB-E505-4A59-87A4-9F5C33A0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EB7CA15-D372-41DB-9F42-72ED60AD3F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5909B26-DEB4-40C0-936C-195ADA8823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2915D31-E7EA-4989-BAF4-402518CFDB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7B584F3C-9DEE-478D-A6EB-11ECB857C0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67C297D9-37E5-48DE-B0C1-ADBF320E0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6079BC14-756F-4EE2-931A-2AF9FD874A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48185715-C79D-4885-B272-36784280EA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D7AA958E-6FA6-4D7D-8B6B-4AC325F9A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1872C15B-B4A7-408D-B5C7-AFDE1BE2DF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9773104F-E14F-4045-BFB0-CAEE1FB290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93BF6965-671F-4385-B2AD-664D44ABDF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D7DA43A-899C-4D2A-9A43-6135A6B023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A9BCEA3A-C9A5-43D5-A017-945AD7465E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4C096D39-6FCA-4F40-94BD-3A74BC1906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57CE69C6-9E84-4D85-B896-C9AC0030BD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F96472DA-0A03-4252-BD47-9315E2731F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96C6203A-1CE1-4270-93D0-DB164F5797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DE155E-83AB-4553-BEC2-A421C32435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8C890E55-20E1-454F-8803-35E5178723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05EB79FA-B526-471E-A17E-A2C8AA2B78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D4F1516D-FC87-4502-9E49-D040222FDC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100E3BB-B75E-48E6-B2E7-7FF1698F8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13FA8D3A-93CD-44D7-9631-6D97E11411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A5B476CB-0A6A-42FC-9A20-FEF695BFE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32A05C5-F97F-47F6-A4C1-A15BEECAB1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F26DCBBE-D269-45AE-81DD-D93EB31B0F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75F9389-EA0B-4F50-87C2-3A44E052FF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A66B733A-E6CC-47CE-AAFE-7F5E038F7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0885B4BB-81AD-4C4E-B171-53BF1B0B74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A1A25D4-72AA-4F2B-9F93-832C48352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450CDD6-8E8A-4058-88A0-753997B50C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5CF41F0-B7E5-48F8-90A9-4865F56E89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2FE11725-3313-4697-A25E-5C08CE47B5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ACA0DDF8-FA02-471E-984F-9865577030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C3015B7-01A3-4D9F-87AB-347B27F1FD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9682D7D7-FD33-46C2-9365-1CF26E1411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29F9A887-17C8-4B34-9BB2-C468098B81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06BEDE9A-C1AC-44FB-8C1D-6788BA9ED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0B765247-73BC-4B55-9E61-EB64F3486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1A409AA-CB97-4C9F-93E7-DDBE93BBF0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31EA5F0B-0320-4516-924A-C30F8D2C44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644510C1-66F0-4FDD-B35A-F6F8A46CDD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679C2B44-FD9B-4FFD-901B-E1513C87B5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1238604C-0881-443D-AC2D-4BFFC26FC7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2B54228E-780D-47CF-8B34-EDBD5A18B2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3DE6FCBB-1D23-4301-BEF6-50E27E1925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93D4A5B6-63F2-4B91-885C-294076FF77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CF6932D-1CC5-4D7B-B37B-B6744AD2FC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70D12FD-FE24-4A39-9C01-B19E76CB92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DDE1E812-46AB-4253-B95A-67C1E15B27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2245128-F641-435B-AEEA-33CC87FBD1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5AA0FD3A-E106-4EA6-9420-AA56C6AE3D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FA0F1DF4-9F1D-41A1-B39F-D579AFC498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84793F2-CE5D-41F7-A0E4-B1480D6D3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7E79F76-58BE-45CA-9AEB-AD557A6108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E5FE457-CBA2-4B4A-91D9-AB681130001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1BCED2CE-65EA-41DF-9179-30F2E11DAE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A9AD00ED-A8D7-4144-9C27-7CC3E96CCB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B026E36-0464-4C99-B2EF-725550F578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2CF27916-4C7A-470D-AA46-80B467FB6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32FAB55-95B1-497B-B693-9C89D3E8C4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70F3C70D-9E41-4968-924C-8D1AEE86DE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6373D7B-33B2-4449-B367-59D8157B95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E8CB1D1-85D8-4B02-AA66-8074E5742F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393A5383-25BC-4ADF-ADF1-6741A70F5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896B042-79FB-4FA8-8B9C-F555D5CD2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FC14AED-E3A9-4FEC-9330-8713FEADD5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A5D27F0-52D4-4661-9975-38A75F4D16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3694B0A-C4E5-410C-9629-2002B75704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3ECE88F-052E-4BB7-94CA-D23001B7F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0197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9072"/>
        <c:crosses val="autoZero"/>
        <c:crossBetween val="midCat"/>
      </c:valAx>
      <c:valAx>
        <c:axId val="62020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197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782553A-1C8C-43A0-93F3-4F2A0CAC2C8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EEBEBA6-9963-43FA-9053-2609B283F5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2109A48-A81A-4EC0-AFE1-22078BF204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18FAC91-C782-4E4A-850E-AF072F61A2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A28ACA7-1A1D-467F-B6AA-7D24793246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713BB3D-E9E4-4511-B468-B2DBA11861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D19FCBD-F9C0-4BF6-943E-ECC2C00AD2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5F055FF-9912-415C-88EE-6E663BDBB1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5021D3F-338E-4B42-A365-3D1F782191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1FB4EF-6600-428D-BEE4-9B696233E8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1130640-C724-4C01-B1F8-48A1AAD943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EB5C5A3-ED9E-4986-8681-6F867C0603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1F4E54F-6C16-4501-B879-AA0EBA7D7D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8D20AE4-EB19-4AA2-8039-4C00ADF58E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D1B48FF-3026-4DCE-B4B2-B7C217A529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F91357D-01FE-4092-BFAB-F44C8E5A02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D047C2F-69A4-45FB-A7A9-DB16BC78BC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988A2F3A-E21B-4688-8DCD-562831948D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F340913F-9C6A-4F14-97B0-871E705735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00EE150-3975-4B38-9B8E-5C5D0CD9C5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7EBB2EE7-B5F9-4943-91BD-BF7F704261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8C50141D-642E-4661-8886-6F9C9F3B1E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05DBC77-6BA6-4B8F-A998-8914F757EB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187181F-2869-43AD-B684-FFFAE5411C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57909E5-EEEB-4588-A1FA-C38089B8E5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400ADF9-FC3A-4D5A-B3B4-91AE23A767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D9F0A9A3-FD5B-40AB-8F03-83BD5E7CD8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D6EAD03-C6A4-49EE-B25A-A7D89EB0AB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22AACFC-923A-408C-8532-18A004E306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8BB54D3-23CE-49B7-A009-B10DFCD245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5AB23EA-EB82-4243-ABBD-9681BBB09E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B92C3D5-72B7-4070-BE37-A9918D876D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A424944-D9C3-475D-AF48-0E43EA48AE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B94E3C34-71E2-40C7-86C5-959C7CA9CF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1ABFAAF-190B-4D02-AC75-3F5CED9E2A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1428052-84BA-48E8-9627-E546437B87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9110D4A-FAE4-424F-8B9B-93423BFC52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03BE008-5300-4C85-8A6C-2AC1C3F203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C2421CE-14AB-4C19-A2BE-84D4391BE6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9DE8C26-7EDA-4BDC-8912-81CC618286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3A15B25-1F27-4C63-A288-D8FC703730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E51AACD-A341-4961-97D6-DCC3BBF7FE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6837AA90-767D-4C8A-94AA-6B831C62B2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7B96285-1DB7-4650-8B3D-44D8046D40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A8D96A8-7975-446D-8416-DF24B6A6FC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9C22711-2BA5-4B2E-9CD3-E4835C3A11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6DE70EF0-C4D9-4AE3-8367-4E57282B15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21D9B2F-CA8A-427C-BD40-36CE1667F1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03B3688-2970-40B4-A1EC-41F20221D0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6BC84BD-4992-444D-9A6B-62B30E8D4E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9AFBCBE-22C8-4968-A5EB-6394E89194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4F748BE-BE9C-43A7-80E0-533B7127A2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D30E467-712D-4DCE-94CC-7458FB6AB5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46EF1591-EDCF-4014-952D-2FBEAF48E8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57EE6D3-BE60-4532-8EE9-F4E9D3773D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92C7116-FEE0-4E01-95F0-368CC0C3CF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3152C20-CE10-45C3-A196-D7727CCF4C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7900AB97-9307-48AF-A002-88670E22CC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806CB966-023A-446C-B268-8AA9EE0B5C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A2A0E47-45A8-404F-ABA6-AD7AF78C99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A6EF75AB-8958-40C3-A460-A981F50D45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82CB227B-8C6D-4404-B225-501D9E05C8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3A15C88-B5D9-49F8-9BDE-74C9D749B6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72C0D7C-AAEC-450B-A2D7-482A3725A0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BFEBEB8-178F-40D3-86EA-6F25731112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3CDF7053-A9FB-4EF9-9E95-F61686B115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EFA51AC-A7C8-4298-A653-1DAF2D0A55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507F88DC-8527-47E7-A160-5C503F1307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1DEEFF6F-8DBD-4EB2-B232-84A2417AFC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8EDBB893-EED3-46D2-A3A7-9A5A487C25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3208E58-BE6E-4907-B728-32315EF158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FC654CAF-D0E4-4A91-80F5-95EF083C6F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74C025D-A393-4727-A5AE-9F482E9F4E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EB4A175-1BE7-4BB3-AD0C-055030DA96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91750D45-F0C1-4D2D-AE4B-6C9E333CA2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2411D4E-295C-48A1-BA5F-51212AF6CD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6874B3C7-8A5E-42CE-9178-488A3B9379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1DBA50B8-03D7-495E-A33E-521E8B9AEA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E8AB59ED-F7E3-46CB-9081-AD6C23695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7684E387-B19C-45B2-8D18-8059C9F8BB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AA5EEDB-D9CC-4CE6-BEEF-A923279872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23C5F0A-2C76-4945-9C44-C869F0465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3081193-95AA-4831-8AEB-B1E5879469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E5ABC8A-6EC8-4A17-93E5-7FA9D92971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2243758-35A5-4EF1-96A2-4B6B849A12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2C106A25-925A-4F93-A8CD-BF34E31A63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839AAE55-5616-4439-A25E-5327768618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BCFC6C06-A39F-4A5A-B355-3B09138154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C0FCDC9-4A0B-4C22-8E6C-0825A8EBB8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73E5F3E-4E30-4B65-B42D-6963C37BEE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2C62B4D-3940-4BBC-AFB7-D545DD8E53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82D8E1F-E77D-40ED-81A2-7A47CD6B1D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A44669E-35A9-4DF9-BB5C-C582E7E1D4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3336CA4-5391-4801-85BF-40A111700AA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AADC2E-81B2-4958-8AB7-3CA12B29F9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A97C1C-4BDC-4245-A677-4AA24DACD9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D14B71A-22FD-4418-89B5-649D2C8EBE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F7C9283-0D10-4AB6-A066-F96C59C83F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74A26BC-8096-4D20-8B92-B028731633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EE1D2FD-70B9-4287-BF2D-8C394BC4ED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9AF6F57-6A06-490D-AA5B-9F76D4C29B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472F11A-57FB-409E-9B45-145B849967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7095703-8262-4AC1-A9A6-BE6F364B1B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88BD6A2-338F-4118-804C-89F4A9C1AF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2DCE4BC-F299-4A2C-BE3D-70B4ECD926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9525518-09B4-47AF-B6CA-EABDBEF939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B84FF95-18AA-4B5A-8DC2-21860E0009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537FBE8-C7EE-404D-B29A-247DB27E76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FA4C4A1-38C7-4C04-A289-9A51A24346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A852381-0380-4B4E-B9AA-DACF28DA34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D65864E-A6E2-4062-B036-2CA9CEFEAC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3B52926-8BF0-42C7-8F7F-D415918179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89A9F0C-A1CD-4CCF-A4BE-D462335095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5A11D00-953B-4AB8-B73B-13CE79E5A5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578BE61-AF8F-4B3A-B3EF-EC987CEB5F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719D965-D62E-4F03-A8C4-84676D11A7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40D12A2-2BC7-4923-BC73-7A2DDBCE97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DBAFB194-1F23-4B24-9BFB-F4BE773A4B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EE5712C-E370-4050-96B7-5CFDDD5D38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32CD6C7-8754-40C8-8548-16E180111E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56171C8-FE33-4961-B01F-3B4C1354F1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B962A10-E280-4BFF-ABD9-0E85B84350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C9BC8D0-F3EE-4C24-AEF9-4C20E95BBC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3449C207-EB83-4D87-A3F7-2E83F36F5A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EDE5126-5E2F-4517-A846-AB66E2F078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0BA4B24-4A3C-469C-8594-E8B9039CB8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B2DF0F61-0B83-408D-8E65-1B9C35EB19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2645D04-3424-48BF-9D47-7BF57CB788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62A3408-E902-486A-8C12-6D5EC345A0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AE759CE-B586-4A68-B258-06140F7441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2982E236-07AB-40C8-8E8F-C69C84072D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9361C4D-7C05-4999-B145-25D86051A3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7C8359C4-AF6E-4B4F-A971-AE53CFC37C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A0E347B-B101-47C0-90CE-65AE6F8141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2B119E3F-AE83-4D04-8E9A-40A5C57F99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CF19827-09E2-4871-8B32-7461C31DD5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BFE42995-BD4A-43A7-9BC5-C30DE727BD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62B5D61-75BC-49F2-9CBC-121BCF4122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D8CBE94-F526-4991-BEDE-57B06D6A45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4215ECF9-F61A-4453-8BDB-F11A4B7C35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FABC7D2-1E04-4753-BF1A-6B526E3551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4E29FB5-43FE-448B-9190-4C06388653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906EC34F-CBB3-4E0D-AC2A-2C173CBBA1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FBDFAD60-9D54-4213-BC3F-384D0ABB7D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67E108E-EB40-42C0-91C3-03613F9AB1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93366180-6DC3-4190-B56F-CC73687103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A298472-3C21-4033-B56C-362E0031EE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79253F9-1149-4CC4-9C04-6B0AB41EA6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A8C534AF-A66C-4A3D-A3F2-B63BC9D283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44A54704-68F5-42E4-94C3-F58F2C9964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14A2CD7C-E873-498C-9B08-275FC25A69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811EA94D-D92A-4502-8F60-DD731BE9FF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4D41E61D-57A8-48BA-B777-3B5A4BF5D6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6AE8AE71-3EB1-4F08-A722-0BD669627C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060A67D-16C5-43FE-9B78-2899575AA3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A70334E-3BF5-4635-A09E-35853F1AE1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FC153396-2EEB-4ECB-921C-9DDCA20600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8473957-D86B-4EF4-8EC3-1CD443B472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A3CB5F2D-879E-48D4-A38A-1E11D8B529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BFC4DDFD-2385-4936-9044-BACD82E142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BC6D5C5-81F5-4BDA-B875-8B5850A36B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5461A8C8-6EAB-4B92-97EE-48BDAF295C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9B243BD6-3C06-4E00-9367-34DE1F2B85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AF44AC2-DBC2-49CB-B5C5-E18E1DD849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81DF8A8-4B97-4F37-98B1-25F8ECE72C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971FF7B-17AA-4FDB-ADBF-389F9185C8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8E0EA5FA-25E5-4005-9981-97884281D9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DFD3590-024A-437B-AB81-B53B62C766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E66C304-A39B-4AC4-A604-866B32811F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E21F93B1-4567-4C1D-AB14-70F4DD6E83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A75EAC4-A16F-47CA-923C-1E2A4D8612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6058BEF-2088-4FBB-A246-D177B4CCE4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5EDDF67A-594B-4122-9470-A59681F36F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E1080E6-2DEB-4394-8B3B-87B71ECC99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813DF13C-62AF-406B-AE4E-6EA90D67D8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5FC6EEB3-0443-4588-BFCF-E132AEA2E6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F19820B-4277-4027-9FBF-2D1384E6C0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5209669-0841-439A-A5D9-127817149D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AF8513A7-BC39-4A62-A6F8-6DF1083A21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275AF4EF-3B05-428B-A8C9-C3418055F9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D0E9C2A0-D6D0-45AD-BD3B-213612A2BD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1F50FDCA-E915-4CB9-846C-976F6C7538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50DA3FA-EC85-407C-A8A8-834FB16EF2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0F824600-3559-44E9-ADBA-A1D28DB25F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E14C8426-D879-4CC9-8046-6B54C0BF98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D795783A-73E5-4109-BA0A-B4D27945BF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2491B0B9-4723-459D-B90E-994D231287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6229C407-2C7D-497B-8308-31A45B55A8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26FFA61B-2108-4797-9F37-105277F587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6BA156F7-A3A7-4044-AD01-19BC343442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EA6B63C-A418-424D-BD2F-2B554107DC1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CF9B9A1-6D20-48B7-8B74-AA25A9FBEE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B6447D7-CCBE-43B6-881F-02EAC7022F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7BCDA9A-EE4C-46AB-8ABA-8033554EC9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0475FCC-EC7B-426A-99A9-21119FBF93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F4EB1DE-7C23-4FF2-9DDE-B85EAAA121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4B06AE4-55D0-4970-97BB-0967521DEA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EEFAAE6-F7E0-45E0-AC30-2425D9866B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718C0BD-F515-4557-91D2-AC7C417F18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B800D81-1B0A-491B-A656-0659449A16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89ED1DF-FE5B-4161-A9BA-D1E1909F92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049E995-8209-47F7-8154-1AF8786F6D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EFE015C-1732-4BDF-8F39-A1E34E5EBD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ED5BA53-0B81-4D43-8745-7F88F1F3B0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C4B1FA67-1098-40E7-9396-E8BB4A7561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8EFE2AE-8E8A-4E83-A20A-C36D62B2AA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B1DD75C-F7DD-46BF-AE5F-1C1F6B3792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4E5C6F4-9F20-4161-B435-5BC9C07D76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45C21D8-8ECC-48C3-86DE-25E9FDCB58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5B68D074-0BAE-4D03-BF10-1ED9A45B41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489E942-E462-42F3-9182-40699A3469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95A3DDC-90FB-43BB-B65D-EA48D1F080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843B594-5B1E-4D3D-B4DD-AA718572BE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56E295B-E76B-4391-B990-2D82E2CF37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C2BAB55-B3CB-4E3D-9871-90C51908AB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48AA455-0FC4-4C87-95A7-FA4B5A4ABC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3E2CFBD-3637-494B-91B1-E4738A0358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B1E460F-5708-4602-AE21-223D2FCDE0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00254B5-B4AA-4BDC-8BB7-37E1258F75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B552E4F-46F3-4483-94BE-6B79939C4D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87171313-9754-4419-BF57-70CCCFFA8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416E28A7-7992-41C8-8DF5-37B18A3FED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96503635-8C74-4C55-B13D-E3A9BFFFB9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2675FD3-25EE-40CA-9269-CABED6E93E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E045868-0E7C-4CA9-9C05-A9671230BB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F827C10-CDEB-4C67-93B5-71D65EF330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4CAEB21D-64A3-4C49-A07D-B3D4593F94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8462283-4A6F-4114-912A-A2D3043205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6336583-1ACA-4104-9EA0-D91B23839C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C19DFF8-A034-49A8-A008-24A6A0119A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CAA0E140-F0ED-40CB-AA62-31B7AD6E75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800E9D5-40E6-4641-8BC7-3BBE47E633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FE75FFC-3CE7-4EAE-A682-631031BAE8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8A5A7B1-7821-4CDB-A620-8C9D569377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633C7DB-CBD9-481B-A38F-4BE5D8F7D6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49693A2-4ACB-45C1-A546-E1D671A7D8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9988602-616D-480E-9D1F-660F8BA944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08F4EC53-88FC-4F0A-A500-39A750EE74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653056C-6C81-4E21-8CD9-7137BD3327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9388E1EC-A154-40FC-B100-71E33906FA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8BA7D19-FEBB-43D7-951D-535FD4056D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A7445A5E-9AC8-43A8-9786-CE7CF75F64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8DD4EBD-C03C-428F-B1DE-714033594F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C3675DB5-E5CF-45D5-8A1F-73E7660343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0A1D0A12-1D50-417E-BD68-B6D04C2641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C75CC37-ECC6-46D4-B476-30E41B0C73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E3E7D191-D65B-44BF-8671-FE7B420528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AF868C18-321A-4527-917E-C577E21F65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8ECBAC5-084A-40A1-B146-274F85B0AD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F6A855A-EB6A-4ED5-B5A0-F17BD34C30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FA36615-58BF-462A-A62F-78FB88EE40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8BBB15C-07D7-4464-A8A3-3C8967FBE0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B2F712C3-D55D-4C76-A777-EA41CE7F75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E08B17B-9DE5-49F5-970E-F613B262F0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196637E-46E7-4D67-89AF-4122C5C40A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8437C55B-2C14-4E08-A6EB-764937749D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4AAF780E-7EAA-4C02-96DF-9D32F02DA6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4D02645-5DED-4CEA-84CE-876C8D58CA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00747D4-2E5A-4256-85EA-F8A811CA65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01B793F-CA7F-448A-A9FC-D2AE152F0E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F7C1281B-9642-446C-B9E3-31D14F17E9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E32F3257-FFF9-4BA8-9E82-C66C4B6D51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446996B2-1126-4A28-81CC-C5148D4849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1D085B60-06C3-402F-8A44-DEF61B8EA9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5FE84BF-4FE5-44C3-A1AF-3868812993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F6D4185-B0D5-44EE-861C-B546C11414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02218F0-8664-4ECE-B016-08EFA8566D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3A82B0AE-CF28-4886-92C8-9E5726F2A2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0BD2816-B7D6-4E21-BEED-3A0B0706AC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29A5A9D9-4922-424E-BBAF-D6C1070069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C1936F1D-C97A-448D-8E36-01B23EF54D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D35AA32-A75A-45CF-AE32-81443026D7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168B66A0-A71E-4E39-9F74-9070A70661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FC29E65A-F28F-4D1D-9F53-C5D0445117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0B12F3D-8B16-4A33-B8C3-D8F6037438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CA6BA564-6615-4906-97AA-36BBD85143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1D172F8F-0F15-4E65-AAA3-B76B97CDC7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D64188B-AF1D-4530-9026-A5FB1FBFCA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645732FA-B84B-42F3-AFD4-28716E9E7F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CF694C8D-37A2-4E37-9454-C820F5F6CA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7C3F4EEB-8D6D-4E68-B161-126C3B13C2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DE261055-6136-47ED-940F-DFAAB38BDF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860DEAF3-D3C7-4D69-A08D-30BE505348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EBA5ADE9-0D5C-496C-A6FB-4AA79BC54D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B927BBCE-251B-440A-B56C-094CC4718A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49785D9F-8264-4940-BE65-F75DFA4138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CD555C95-6998-4558-B6C7-A04E6BCC6E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0201456"/>
        <c:axId val="620203088"/>
      </c:scatterChart>
      <c:valAx>
        <c:axId val="620201456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3088"/>
        <c:crosses val="autoZero"/>
        <c:crossBetween val="midCat"/>
      </c:valAx>
      <c:valAx>
        <c:axId val="620203088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1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7207CD3-C169-4B52-8F54-094B5EE6630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48F6A9E-78DC-41D5-8C86-DE745D4BCE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A582D25-03E1-4F38-AFE7-4567C79B8E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CE19BF3-944D-4E5A-A8E0-6CA6860ECC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92B52EE-E20E-4042-9005-75850C08A4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345ED9E-B8BB-4CB8-B02E-0446148998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0C092EC-694A-4389-830D-71858E74D1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B8904EB-B642-4BAC-B1AC-26261E056D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2E71C99-FA5B-4F2A-AA77-E003BA4265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103C13A-A5F8-4EC4-B7E3-58E3E70E4B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3EA5CB7-A66D-41CA-8D58-22A191B3F1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34E898D-2CBA-48F4-8DFC-F6DF9C64A0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C323B3B-A119-472B-81E6-E90778144F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AC443E7-A4AE-46B9-B27D-017D2D6B3A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1DE36B4-E011-4125-AB64-94236C56F2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02E34BA-2564-409E-827C-54F7B20B1F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31620D9-DBF3-4955-97EB-885445CF5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1613195-5246-41E5-BB75-3989F53E8D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F023E8B-3AD7-4BD8-99C8-AC6386BFDB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4C4F13B-3DF0-48DA-A14D-65B4476505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D4FF203-ADF0-48E2-A71F-7AF9004E4C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D4A27AD9-1258-47F1-B0C5-DD2BCDC46A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9136A2C9-B58B-405B-BB9E-7A75F5FB2B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C6709AA-3F93-4F25-B80E-034E3E4EB2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AEEA05A-5F61-49E2-8754-7F0C39E38C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9E068AA-E3F3-46AF-ABCE-E739BDC777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D665B69-7C74-42D0-B500-B92ABD2A26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D04DD45-F72B-4AB9-978F-D4A099C4B4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F938FE0-FC70-477E-B738-15C2A64E43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A77BB09-E53C-4FFB-847E-246AC777A7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2F936C7-B230-431B-9AE3-781A1A5804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5929594-A045-4A35-99F2-65A07436F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0BB0C75B-DCD9-4F32-8DAA-208710F9AC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9A33C529-A5AD-4121-9FEF-8B00DF69E0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CAEAFE67-42F0-4D80-8204-0027E054C2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C92A2DF4-82FF-4365-A489-88700F541E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F37D4CD-624A-4E2D-A63C-F9C9E8ECD1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B8356B9-E6C8-4F66-B48F-504733BBDE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5C519EA-45AA-4D21-BDD0-853D746EB3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1418542-E43F-4106-803F-16C4DFEC96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AB368DA-A6E5-484A-8640-6B72C396F0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7741C40-178F-455C-B624-B27718E1D9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6125F4CB-95AE-4AC2-A273-0F1F46DD8D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2E3E771E-3AB6-4418-86DE-47E84D68FC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7345EDB2-9060-45FB-8D06-DABD21441A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F0F73B91-E590-40C9-A12B-35E18C1F23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1890F2B-D578-42B6-900A-D04C16BD6C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D33730B8-FC99-4A7C-93DB-B4582039DF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FD526CD6-DE73-4566-A30F-92E0E5AD51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54136E0-6E10-4ACC-8CCC-69F603134B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29585B6-1BF1-40D9-8B7B-53EA0647CA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1C766D5F-3F10-4DC6-A407-BA7CB32E44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7EEE5C6D-D654-4DB2-8CD5-DFCE3F46B1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32C9886A-8BE4-4321-B7B5-9D3553BC85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9F99D0CA-CA27-4489-859B-C88DD95360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A0EFAAD-32A7-4E7E-A858-5DE0D24878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DC559C9-6E48-4800-992E-EEC925C10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AA91645B-F88C-4A8F-BBD5-2DB9E20B07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613FC5EB-1B05-445A-B85F-E900F7D606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7393B86-66B4-4C95-A351-1764B209C1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C300D810-50D2-4B63-A4E6-55658AF787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4810838-467D-469C-A787-D24A72F4E1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EDDB1D5A-CD0A-4FCC-8E63-F46C846FE8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2437F7F-ED20-48C3-9017-469F40B816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9982A161-1ADD-49EE-BE9A-DB217AE131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3C65C4B0-ED90-48BC-964F-ED532C09F1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385C7DB0-5022-4D4C-92A9-2DB7BD8B3E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C0F6801-48C3-4397-834B-FA81EE8538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390A531E-1678-4F03-9B21-49C31CF22D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88383750-AA4E-4CBC-AFAF-99AC465AA6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62E6447-6A2B-4D3A-99D5-0AA7D8CEFF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1A6A17D-1D7E-47C3-B8D7-6DAFA4C6CE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C5CC003-7759-41E8-AA55-487EC4DFAD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0AF56589-7AF9-4A14-9B32-4FF7DE6FAC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952B29E1-F65C-46A5-8338-DFF59C46B6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A6B637E-C83B-479D-905F-D98E177A3D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EA7FAEA5-27AE-48B4-BFCF-7C30C9528F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1BF807D3-6B39-470C-8ACA-41FCA89FB9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7504D9C-CE9B-456B-89AC-36FD75D791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C952B0D-950A-4131-9E26-1F6ACF9D87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FB0F3037-DA2E-416A-B4F2-0B7B3B89CD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B2FF249-AD1C-4F05-AD03-DB7F84266E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A12FA3E-95DF-4AFD-97FE-8EFD96A6CC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ED6BD3A-4EEE-4D21-9442-43CFC34EE2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9C529F7-3E36-4069-82C5-1F57C3DA97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A3527CA-41FC-4D2C-B07B-DDF9D1C16B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2686EDB-B8A9-4D11-8ADF-69FFF27F7A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536AC34C-C786-45AA-910E-312D04FC97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3C849FA-CD37-4D16-8943-45D55C4B15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5E790092-A76B-4F07-8BB6-EAC00A101B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B7C7D810-9CE9-46A5-9525-955E539B8B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CC4F85A9-D728-4AE5-94CD-A24ECBB3C5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F525C330-570E-40B5-A0EF-55AEB6CB1E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0204720"/>
        <c:axId val="6202074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0204720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7440"/>
        <c:crosses val="autoZero"/>
        <c:crossBetween val="midCat"/>
      </c:valAx>
      <c:valAx>
        <c:axId val="62020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4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09AA8D0-003E-477A-9E9C-81C9A3FE8F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DD7BCCE-973E-4CD7-88DA-102235D5A4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627267A-BCC6-4B59-BD66-0231D65F83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6CC46E1-779C-4A8D-B48F-27F7899479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EF4A214-5956-4623-AE14-C9415F5D7F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A19571B-FF27-4F83-B396-F26B4DCD52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77B669C-D45F-488B-A1BD-AF3BD153BF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D251F0F-2147-478B-A880-CA3DA8DBAF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169E9F1-EF53-497A-9FD6-C7D44FA4D3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83836AE-302A-403B-849D-684795BBE7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C2596A2-600D-4BA1-B87F-77B64B9390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E22E531-033D-40EB-815E-74D289A652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B2178DF-5676-41B2-A69D-3F4106A679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33250E2-4F73-4D7F-877B-BDC9C72182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F80022B4-CC58-4023-A367-F386FFF1A8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C0CBEBF-37E2-434C-B9BA-3CBFD69119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5B5F9B6-5878-4625-9A50-40C77651F9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F67A1E9-333D-4906-9587-2D71FA85F2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2A41635-BB5F-4015-AB9A-3FEE722349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85CA59F-AF58-4446-94CF-0CF55890BF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2F9A405-FDDB-4A5F-B5FF-1020EAA33F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0B1EA1E-90B2-4B68-BB9D-48F481CAEC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2BFE998-36B6-49D5-9FAF-2A5736E958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DE85D1CF-C29D-4ED6-80A0-17269D773E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D280B274-7D0E-4401-B8EF-65388889E9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2032FEE-DA70-4A07-8379-E0B03051AC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5E148BF-BD28-4192-8457-AB40A7BA46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275102A-0FD2-4309-8BA3-E4EDBC69F7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25CA6FBD-6E85-4476-AB96-3A65DF0FDD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0B0BF83-7359-40BC-AD40-FA2F6B3331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CB20D7B-177F-4E12-B5D7-36E61A8969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80A7A22-4EE8-40C1-9E74-A63C54AEF3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A7BF87C-2DA6-4602-B852-D5C676C255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59844702-C8F8-41CD-8196-39B17D1951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431992B-0EA6-42E3-A9CD-FDD535E974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A5DEDD2-92BF-4145-90DF-C71A19C10D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DB3CC80-6508-4C5C-BF69-153558AE50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860D2E79-2DB1-442B-9767-D4A2319B59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B577D06-E9DE-405A-A37A-5211F2EF8E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26CAB673-C2D7-4287-924D-03E120249D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B17EE9F-6205-4E6C-99AF-DDE9330276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53B9CE6F-55E4-44A1-9B45-E867376448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CB7AF958-0F5A-41B9-8E00-224D409F53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7A8E5D6-8FF8-467A-B824-986BAAC53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44C75AE9-B2DB-4EA5-B2F8-6F907FBB52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FD935458-DE48-439C-9452-73687AD6A0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05647AB-DE80-4C86-B5B9-62099C1AED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49D282F7-CD8F-4DD8-A25C-9976454D36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06012B65-6F5C-45F5-BB56-54215F601B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3E2247FE-1944-46D1-9E11-C35CE46BFB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E9C8CF78-D9DB-446F-9E09-8C7DF8F5DF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167478D-28F6-4CEF-9EDD-E3B9C6E02D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C8E86704-99BA-451D-92B4-E24F64DEC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675CABEF-67F5-434C-A158-FA2EA43EE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D58EECB-D225-42B0-B5E9-3A8C21439F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59331A6-ACFD-4D4D-B7EC-6E796F0B15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0D980EB-0537-4EF9-B75E-26821398BD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9358C868-4FE8-40C2-A702-5B848F2681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0E8EBF80-8A2E-4A35-9776-4F0212201E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0E9AE191-7A8F-4A10-8798-77A353ADE8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9EA9ED7-CF7A-47A5-BC4B-27CF6C39E0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636FCC0-EFA7-409E-92E4-A38C224F5C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A85171FE-F6F0-4C30-9541-17BCF9C896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C1A4AAEC-42E4-4BE0-996C-A74485DCE5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5C4B12B-27BB-40D3-981D-E678DB726D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26905154-2720-4EF8-8A06-899F6C6B65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81EEB051-8072-450F-B6B9-3A938DB8F1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6974AD78-3577-4086-8D3D-037A71CB47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8CD305F6-07E8-4E98-B281-5E70BFA19B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ACFC071C-6464-4D84-974F-596E954ECC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F8AF07A-F1F4-4EEC-8549-DAE1F68243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A5401E61-9414-43BD-88C0-06ADC45BB6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5579C61D-0A64-4F11-BFF2-12EE155783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B44E85E-147F-4851-B87B-4623D59F9E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2DFFA7D-7817-443A-ACB5-1E964FDC12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9758B109-1F59-43D3-9151-B6052F4108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B9CAED26-F11C-4493-89EA-3DEEEF5F6A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E9628EC-A4A3-4DD3-B924-1D5245AF73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E104777F-7BA5-4D4C-8605-56D18187CB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8A616B69-B35C-4DA0-998A-C8D7594428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BCFF0AEF-9D2D-4E9A-A04A-0B4731D350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FBD0BBE4-5F7B-43AB-ABEB-8FD8CC42E6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2A66F88-58EF-438A-9E78-2E44701B8A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D394B184-A6E2-47F0-A72B-C968C28101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F1091E7-5D75-49B6-B0A6-676E7EC0FA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26B1114-950C-4D25-BCD5-4B0A5539A7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571DF4A-2D12-4958-8294-288FAC802D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76AB57E9-7292-4D41-95B9-F3690BCADB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441CD117-23A3-400F-BCA1-B77CEF6A46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0B3BD35-458B-4339-B579-ED6E68F993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29C8594C-7C83-4627-92FC-F6E093FE0F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1B738091-CCD5-48D8-B93C-71A89444D7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67D065B9-81F9-4F30-9269-0DD932FDA6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C0EAC6EA-D276-4866-8E59-31B9A39025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5A10EE7E-6020-42E8-9279-53FB691DAC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BE822CC0-03AC-4650-BD2F-3194A0B9BA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36E01D26-3417-4BEA-9142-FDE1B0DFAF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2640"/>
        <c:axId val="62473406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6466D343-1DC6-4A12-8E80-DA5A2FA496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28AC5DB8-B43B-45D6-8455-763F4EA4EE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092715FF-6746-46A1-9375-5631FA9C86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9CE48B73-745B-465E-BAF1-8A21170495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59036A6C-EF70-44C8-8077-019A7EB581F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F2F9E796-0295-4B03-8912-59C0BC5360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0B26BDA-2F89-4C8D-850B-602D0723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91F227E0-2D51-445B-8F20-8F819F5621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74A949E-2FDA-45AA-B662-C0E4E82DBD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CF9A64E-5A06-484D-A60D-3146A6B8B8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EF8C3F5-2E57-45AF-8443-4007B6908A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6855E76-AAD5-4775-968C-17E50A6586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CA94B0A2-BCAE-4002-B1D2-E5279A133B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48A442F1-57A3-4E0A-82CA-C40F32EB621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58D6375D-614B-492C-9E44-1CB370B35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4411432-0F3F-476B-9907-82F2205F98B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7359372-501D-4684-B7C1-3CB43D44FD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46DA557-1DC4-4877-971C-0BE7E5690F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1BAB6262-5292-47ED-9254-A6FEBA42EB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7E042AA-D6DD-4824-9F07-28D65F2CC9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EAEE561-1221-4D52-8A9B-B09643C8EC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942FFE9-32B4-442C-AC70-E9432484AD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69D85B8A-FDCB-4791-B70D-68C7462FAA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AC2FC92-6786-4D97-8FD1-BF4104F619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00DD14B2-354E-42C6-80FA-545C360E48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EDEF1166-EE05-4C33-8F43-892066278B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677F6085-9D15-4511-BBB9-BA3BA5CD41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B99B600-B4BE-4F70-A7A0-0759CA14C2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E12D220F-E35B-4058-8566-EF3A60BD37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3417F04D-D622-4F9F-B0AF-A92BD292A3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6DFEA4F9-47C3-47D7-BDC9-FEC442E4EC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54CE913-ECEB-4610-8B0E-2E6A14EA1B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6784BBF-A635-4CCD-8A70-A64E71DDA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47CA8B6-6F5E-4B4C-A60C-2E3FB8241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F67ABEB9-7D0F-4872-B629-FDFBB3A33F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1EE5C557-4446-46D8-A83A-1909E23852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2965FD8-AF1D-4C8D-9073-E292DE5E1A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D968461A-45DB-46E0-8ABA-43CC2E3EBB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C3BDCB8-554A-4B25-B0C0-40470D9F74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211D9378-B3D7-4EE3-9287-B243D4C77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D80E8D17-A700-4CE6-8C41-90EC2C5D2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F17DA0E8-57DC-4534-BE39-B6FAA09D3C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D81DB19A-CB8F-4D06-B4C0-6FE3327766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7CCD4FE-5CB9-4B30-8D85-E7EDE372FA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741D786-2869-4962-84CE-42BCE9D396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DCF1EBC-2A3B-4AD9-A23A-987CA8C62B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2518A17-1BDD-431D-A232-ADC77227A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203FABA-1C8D-42B3-B9C6-CE07C48470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49E7391A-723C-4556-B548-D65B0B2303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DC4E7AB1-910F-4CAB-A382-B37132A29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2CC2B8B-BACB-4636-8BB7-9AB0FA4E8C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9A787AD-4F78-4A24-A751-B9129D7A03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1B50FE38-419B-4E5A-A3F9-C533F23EEA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1A3EA15D-0335-40C8-B2DE-6515BA4D11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42A1626-682F-4BE2-B68B-94826EEEA4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FDB50C66-F579-4726-BC31-95F87B0A7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0A3F749C-9B40-41A0-9B8C-BBA0B4CD78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3E642008-B75D-4B2F-826F-0ED7FEE5C3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82C273E8-CCC0-4140-B640-BE3834D3AE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97F6AE3-0CEE-4AC5-AE02-AAF6541E5D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7D4A0574-B891-4E34-84AC-9E55C28902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05D877D-5C20-41BE-ACD6-800374951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B4E8321-105B-4179-A689-0EED3C8C19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77F4075-E843-4F5B-A6CC-D610C74D33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8E1C2E74-3C2F-4521-9666-69F2800783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351468F4-6CAC-4851-87D0-7D54F7CC1EB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A279E968-845F-47B3-B4D5-E849878707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060FCC8-E0E1-421F-B305-79BBCBB902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70653B0-956E-49FB-B970-47F0FA882F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D31BB8AA-8D0E-43DC-B745-3D2ADE0198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87F18FC7-EDA3-402E-A2E7-98AF0619D4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1061C68-44C6-4EFC-A970-21D10C2E11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438B2AFA-E316-4F87-A34E-B7AF2A1A0A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2379AA9-DDEA-49F7-B74E-FDBD722706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99DBB350-A45E-4E31-903E-C57E2CB2DD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A84BDEEF-C0E0-40B2-9E3D-5F3655023C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ECC9A9A-A294-42F5-9ACC-86381393BC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4C9BC2AC-FF06-4425-B296-05AA20843D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59C8C215-76A9-4676-BC67-88C995835C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D086D2A-69F9-4999-A0A5-7FB140C4CC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710D456-88BA-4726-AAD2-D889C7BF0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2E8FA834-3378-41F2-9AD7-C18F2589E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1D9187E8-DD3E-45A6-ACF6-77CB9B3EE9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E8B8A436-CA27-47F1-A5AF-42F5F2DAEC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8D89575-AD20-4B54-9C9D-71982B2EC3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1E72E4EA-D667-4C12-8682-B048067E0A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D798D886-2D55-461B-BFAD-B6015853AD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A319211F-9B16-476E-83B5-47CE47803B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D08B13A4-E95E-49F0-9399-15694502D3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F75DF26-6138-45CD-8C35-31A588512A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B1118AD-96AA-4321-B503-BB0A93655A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D32A2EFD-E6B3-4828-8BF0-2922A07AA3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777BC319-C847-4507-B5F0-A96B6DA5D7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4722640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4064"/>
        <c:crosses val="autoZero"/>
        <c:crossBetween val="midCat"/>
      </c:valAx>
      <c:valAx>
        <c:axId val="62473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26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100mM'!$H$6:$H$99</c:f>
              <c:numCache>
                <c:formatCode>General</c:formatCode>
                <c:ptCount val="94"/>
                <c:pt idx="0">
                  <c:v>1039.809</c:v>
                </c:pt>
                <c:pt idx="1">
                  <c:v>1164.809</c:v>
                </c:pt>
                <c:pt idx="2">
                  <c:v>969.60799999999995</c:v>
                </c:pt>
                <c:pt idx="3">
                  <c:v>1087.8230000000001</c:v>
                </c:pt>
                <c:pt idx="4">
                  <c:v>1021.037</c:v>
                </c:pt>
                <c:pt idx="5">
                  <c:v>1203.4369999999999</c:v>
                </c:pt>
                <c:pt idx="6">
                  <c:v>1224.087</c:v>
                </c:pt>
                <c:pt idx="7">
                  <c:v>1174.6969999999999</c:v>
                </c:pt>
                <c:pt idx="8">
                  <c:v>1134.5809999999999</c:v>
                </c:pt>
                <c:pt idx="9">
                  <c:v>1251.886</c:v>
                </c:pt>
                <c:pt idx="10">
                  <c:v>1253.1489999999999</c:v>
                </c:pt>
                <c:pt idx="11">
                  <c:v>1193.748</c:v>
                </c:pt>
                <c:pt idx="12">
                  <c:v>1199.7149999999999</c:v>
                </c:pt>
                <c:pt idx="13">
                  <c:v>1195.934</c:v>
                </c:pt>
                <c:pt idx="14">
                  <c:v>1291.511</c:v>
                </c:pt>
                <c:pt idx="15">
                  <c:v>1384.4659999999999</c:v>
                </c:pt>
                <c:pt idx="16">
                  <c:v>1384.8340000000001</c:v>
                </c:pt>
                <c:pt idx="17">
                  <c:v>1173.634</c:v>
                </c:pt>
                <c:pt idx="18">
                  <c:v>1278.502</c:v>
                </c:pt>
                <c:pt idx="19">
                  <c:v>1241.7</c:v>
                </c:pt>
                <c:pt idx="20">
                  <c:v>1424.36</c:v>
                </c:pt>
                <c:pt idx="21">
                  <c:v>1541.4970000000001</c:v>
                </c:pt>
                <c:pt idx="22">
                  <c:v>1612.365</c:v>
                </c:pt>
                <c:pt idx="23">
                  <c:v>1744.375</c:v>
                </c:pt>
                <c:pt idx="24">
                  <c:v>1881.624</c:v>
                </c:pt>
                <c:pt idx="25">
                  <c:v>2170.0030000000002</c:v>
                </c:pt>
                <c:pt idx="26">
                  <c:v>2491.7950000000001</c:v>
                </c:pt>
                <c:pt idx="27">
                  <c:v>2681.5149999999999</c:v>
                </c:pt>
                <c:pt idx="28">
                  <c:v>2994.2109999999998</c:v>
                </c:pt>
                <c:pt idx="29">
                  <c:v>3349.2040000000002</c:v>
                </c:pt>
                <c:pt idx="30">
                  <c:v>3584.9569999999999</c:v>
                </c:pt>
                <c:pt idx="31">
                  <c:v>3988.0459999999998</c:v>
                </c:pt>
                <c:pt idx="32">
                  <c:v>4040.2939999999999</c:v>
                </c:pt>
                <c:pt idx="33">
                  <c:v>4314.1790000000001</c:v>
                </c:pt>
                <c:pt idx="34">
                  <c:v>4126.6790000000001</c:v>
                </c:pt>
                <c:pt idx="35">
                  <c:v>4576.759</c:v>
                </c:pt>
                <c:pt idx="36">
                  <c:v>4507.7070000000003</c:v>
                </c:pt>
                <c:pt idx="37">
                  <c:v>4288.6229999999996</c:v>
                </c:pt>
                <c:pt idx="38">
                  <c:v>4161.1329999999998</c:v>
                </c:pt>
                <c:pt idx="39">
                  <c:v>4415.6499999999996</c:v>
                </c:pt>
                <c:pt idx="40">
                  <c:v>4335.482</c:v>
                </c:pt>
                <c:pt idx="41">
                  <c:v>4112.527</c:v>
                </c:pt>
                <c:pt idx="42">
                  <c:v>4068.335</c:v>
                </c:pt>
                <c:pt idx="43">
                  <c:v>3881.6039999999998</c:v>
                </c:pt>
                <c:pt idx="44">
                  <c:v>3654.9369999999999</c:v>
                </c:pt>
                <c:pt idx="45">
                  <c:v>4044.98</c:v>
                </c:pt>
                <c:pt idx="46">
                  <c:v>3890.0639999999999</c:v>
                </c:pt>
                <c:pt idx="47">
                  <c:v>4237.1620000000003</c:v>
                </c:pt>
                <c:pt idx="48">
                  <c:v>4249.192</c:v>
                </c:pt>
                <c:pt idx="49">
                  <c:v>4169.0870000000004</c:v>
                </c:pt>
                <c:pt idx="50">
                  <c:v>4453.2740000000003</c:v>
                </c:pt>
                <c:pt idx="51">
                  <c:v>4475.6419999999998</c:v>
                </c:pt>
                <c:pt idx="52">
                  <c:v>4626.5420000000004</c:v>
                </c:pt>
                <c:pt idx="53">
                  <c:v>5039.7879999999996</c:v>
                </c:pt>
                <c:pt idx="54">
                  <c:v>4934.0839999999998</c:v>
                </c:pt>
                <c:pt idx="55">
                  <c:v>4986.9480000000003</c:v>
                </c:pt>
                <c:pt idx="56">
                  <c:v>5029.5129999999999</c:v>
                </c:pt>
                <c:pt idx="57">
                  <c:v>4877.1019999999999</c:v>
                </c:pt>
                <c:pt idx="58">
                  <c:v>4941.8770000000004</c:v>
                </c:pt>
                <c:pt idx="59">
                  <c:v>4967.8220000000001</c:v>
                </c:pt>
                <c:pt idx="60">
                  <c:v>5082.2650000000003</c:v>
                </c:pt>
                <c:pt idx="61">
                  <c:v>4980.3119999999999</c:v>
                </c:pt>
                <c:pt idx="62">
                  <c:v>4902.5190000000002</c:v>
                </c:pt>
                <c:pt idx="63">
                  <c:v>4538.415</c:v>
                </c:pt>
                <c:pt idx="64">
                  <c:v>4497.2650000000003</c:v>
                </c:pt>
                <c:pt idx="65">
                  <c:v>4577.7610000000004</c:v>
                </c:pt>
                <c:pt idx="66">
                  <c:v>4455.5020000000004</c:v>
                </c:pt>
                <c:pt idx="67">
                  <c:v>4327.8819999999996</c:v>
                </c:pt>
                <c:pt idx="68">
                  <c:v>4447.33</c:v>
                </c:pt>
                <c:pt idx="69">
                  <c:v>4509.1629999999996</c:v>
                </c:pt>
                <c:pt idx="70">
                  <c:v>4468.6279999999997</c:v>
                </c:pt>
                <c:pt idx="71">
                  <c:v>4452.2169999999996</c:v>
                </c:pt>
                <c:pt idx="72">
                  <c:v>4347.1750000000002</c:v>
                </c:pt>
                <c:pt idx="73">
                  <c:v>4754.299</c:v>
                </c:pt>
                <c:pt idx="74">
                  <c:v>5068.7709999999997</c:v>
                </c:pt>
                <c:pt idx="75">
                  <c:v>5110.6959999999999</c:v>
                </c:pt>
                <c:pt idx="76">
                  <c:v>4965.6499999999996</c:v>
                </c:pt>
                <c:pt idx="77">
                  <c:v>5100.8159999999998</c:v>
                </c:pt>
                <c:pt idx="78">
                  <c:v>5066.47</c:v>
                </c:pt>
                <c:pt idx="79">
                  <c:v>5265.5929999999998</c:v>
                </c:pt>
                <c:pt idx="80">
                  <c:v>5284.0590000000002</c:v>
                </c:pt>
                <c:pt idx="81">
                  <c:v>5184.67</c:v>
                </c:pt>
                <c:pt idx="82">
                  <c:v>5379.1090000000004</c:v>
                </c:pt>
                <c:pt idx="83">
                  <c:v>5422.1040000000003</c:v>
                </c:pt>
                <c:pt idx="84">
                  <c:v>5829.5309999999999</c:v>
                </c:pt>
                <c:pt idx="85">
                  <c:v>6306</c:v>
                </c:pt>
                <c:pt idx="86">
                  <c:v>6631.3270000000002</c:v>
                </c:pt>
                <c:pt idx="87">
                  <c:v>7152.0069999999996</c:v>
                </c:pt>
                <c:pt idx="88">
                  <c:v>7409.63</c:v>
                </c:pt>
                <c:pt idx="89">
                  <c:v>6976.375</c:v>
                </c:pt>
                <c:pt idx="90">
                  <c:v>7069.7579999999998</c:v>
                </c:pt>
                <c:pt idx="91">
                  <c:v>6452.2759999999998</c:v>
                </c:pt>
                <c:pt idx="92">
                  <c:v>6506.5280000000002</c:v>
                </c:pt>
                <c:pt idx="93">
                  <c:v>6256.6559999999999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1431.124</c:v>
                </c:pt>
                <c:pt idx="1">
                  <c:v>1554.519</c:v>
                </c:pt>
                <c:pt idx="2">
                  <c:v>1368.5650000000001</c:v>
                </c:pt>
                <c:pt idx="3">
                  <c:v>1489.2159999999999</c:v>
                </c:pt>
                <c:pt idx="4">
                  <c:v>1466.92</c:v>
                </c:pt>
                <c:pt idx="5">
                  <c:v>1661.7760000000001</c:v>
                </c:pt>
                <c:pt idx="6">
                  <c:v>1729.021</c:v>
                </c:pt>
                <c:pt idx="7">
                  <c:v>1751.2170000000001</c:v>
                </c:pt>
                <c:pt idx="8">
                  <c:v>1733.4469999999999</c:v>
                </c:pt>
                <c:pt idx="9">
                  <c:v>1877.078</c:v>
                </c:pt>
                <c:pt idx="10">
                  <c:v>1921.5519999999999</c:v>
                </c:pt>
                <c:pt idx="11">
                  <c:v>2043.115</c:v>
                </c:pt>
                <c:pt idx="12">
                  <c:v>2192.337</c:v>
                </c:pt>
                <c:pt idx="13">
                  <c:v>2237.0129999999999</c:v>
                </c:pt>
                <c:pt idx="14">
                  <c:v>2513.1239999999998</c:v>
                </c:pt>
                <c:pt idx="15">
                  <c:v>2568.29</c:v>
                </c:pt>
                <c:pt idx="16">
                  <c:v>2752.9580000000001</c:v>
                </c:pt>
                <c:pt idx="17">
                  <c:v>2782.4229999999998</c:v>
                </c:pt>
                <c:pt idx="18">
                  <c:v>2926.8270000000002</c:v>
                </c:pt>
                <c:pt idx="19">
                  <c:v>2939.0390000000002</c:v>
                </c:pt>
                <c:pt idx="20">
                  <c:v>3017.12</c:v>
                </c:pt>
                <c:pt idx="21">
                  <c:v>3168.4090000000001</c:v>
                </c:pt>
                <c:pt idx="22">
                  <c:v>3165.0650000000001</c:v>
                </c:pt>
                <c:pt idx="23">
                  <c:v>3265.5410000000002</c:v>
                </c:pt>
                <c:pt idx="24">
                  <c:v>3322.3009999999999</c:v>
                </c:pt>
                <c:pt idx="25">
                  <c:v>3640.2910000000002</c:v>
                </c:pt>
                <c:pt idx="26">
                  <c:v>3721.4349999999999</c:v>
                </c:pt>
                <c:pt idx="27">
                  <c:v>3711.9229999999998</c:v>
                </c:pt>
                <c:pt idx="28">
                  <c:v>3977.3490000000002</c:v>
                </c:pt>
                <c:pt idx="29">
                  <c:v>4372.134</c:v>
                </c:pt>
                <c:pt idx="30">
                  <c:v>4307.4679999999998</c:v>
                </c:pt>
                <c:pt idx="31">
                  <c:v>4276.0469999999996</c:v>
                </c:pt>
                <c:pt idx="32">
                  <c:v>4350.6390000000001</c:v>
                </c:pt>
                <c:pt idx="33">
                  <c:v>4422.7330000000002</c:v>
                </c:pt>
                <c:pt idx="34">
                  <c:v>4404.4960000000001</c:v>
                </c:pt>
                <c:pt idx="35">
                  <c:v>4422.8019999999997</c:v>
                </c:pt>
                <c:pt idx="36">
                  <c:v>4380.7269999999999</c:v>
                </c:pt>
                <c:pt idx="37">
                  <c:v>4192.7039999999997</c:v>
                </c:pt>
                <c:pt idx="38">
                  <c:v>4124.0749999999998</c:v>
                </c:pt>
                <c:pt idx="39">
                  <c:v>4170.192</c:v>
                </c:pt>
                <c:pt idx="40">
                  <c:v>4298.6970000000001</c:v>
                </c:pt>
                <c:pt idx="41">
                  <c:v>4252.79</c:v>
                </c:pt>
                <c:pt idx="42">
                  <c:v>4116.8379999999997</c:v>
                </c:pt>
                <c:pt idx="43">
                  <c:v>3648.3589999999999</c:v>
                </c:pt>
                <c:pt idx="44">
                  <c:v>3514.6729999999998</c:v>
                </c:pt>
                <c:pt idx="45">
                  <c:v>3631.8209999999999</c:v>
                </c:pt>
                <c:pt idx="46">
                  <c:v>3671.4569999999999</c:v>
                </c:pt>
                <c:pt idx="47">
                  <c:v>3671.9989999999998</c:v>
                </c:pt>
                <c:pt idx="48">
                  <c:v>3491.83</c:v>
                </c:pt>
                <c:pt idx="49">
                  <c:v>3280.6149999999998</c:v>
                </c:pt>
                <c:pt idx="50">
                  <c:v>3241.6570000000002</c:v>
                </c:pt>
                <c:pt idx="51">
                  <c:v>3327.9349999999999</c:v>
                </c:pt>
                <c:pt idx="52">
                  <c:v>3576.1590000000001</c:v>
                </c:pt>
                <c:pt idx="53">
                  <c:v>3629.7910000000002</c:v>
                </c:pt>
                <c:pt idx="54">
                  <c:v>3558.5439999999999</c:v>
                </c:pt>
                <c:pt idx="55">
                  <c:v>3398.42</c:v>
                </c:pt>
                <c:pt idx="56">
                  <c:v>3370.759</c:v>
                </c:pt>
                <c:pt idx="57">
                  <c:v>3442.38</c:v>
                </c:pt>
                <c:pt idx="58">
                  <c:v>3815.9349999999999</c:v>
                </c:pt>
                <c:pt idx="59">
                  <c:v>3766.049</c:v>
                </c:pt>
                <c:pt idx="60">
                  <c:v>3820.5729999999999</c:v>
                </c:pt>
                <c:pt idx="61">
                  <c:v>4012.8560000000002</c:v>
                </c:pt>
                <c:pt idx="62">
                  <c:v>4017.7629999999999</c:v>
                </c:pt>
                <c:pt idx="63">
                  <c:v>3908.877</c:v>
                </c:pt>
                <c:pt idx="64">
                  <c:v>4140.4949999999999</c:v>
                </c:pt>
                <c:pt idx="65">
                  <c:v>4137.9579999999996</c:v>
                </c:pt>
                <c:pt idx="66">
                  <c:v>4130.1629999999996</c:v>
                </c:pt>
                <c:pt idx="67">
                  <c:v>4364.5879999999997</c:v>
                </c:pt>
                <c:pt idx="68">
                  <c:v>4561.5479999999998</c:v>
                </c:pt>
                <c:pt idx="69">
                  <c:v>5074.4830000000002</c:v>
                </c:pt>
                <c:pt idx="70">
                  <c:v>5238.7299999999996</c:v>
                </c:pt>
                <c:pt idx="71">
                  <c:v>5451.1260000000002</c:v>
                </c:pt>
                <c:pt idx="72">
                  <c:v>5444.7979999999998</c:v>
                </c:pt>
                <c:pt idx="73">
                  <c:v>5862.9570000000003</c:v>
                </c:pt>
                <c:pt idx="74">
                  <c:v>6185.5990000000002</c:v>
                </c:pt>
                <c:pt idx="75">
                  <c:v>6141.8280000000004</c:v>
                </c:pt>
                <c:pt idx="76">
                  <c:v>5911.8639999999996</c:v>
                </c:pt>
                <c:pt idx="77">
                  <c:v>6026.08</c:v>
                </c:pt>
                <c:pt idx="78">
                  <c:v>6092.7669999999998</c:v>
                </c:pt>
                <c:pt idx="79">
                  <c:v>6169.72</c:v>
                </c:pt>
                <c:pt idx="80">
                  <c:v>6081.6329999999998</c:v>
                </c:pt>
                <c:pt idx="81">
                  <c:v>5896.9210000000003</c:v>
                </c:pt>
                <c:pt idx="82">
                  <c:v>6027.7479999999996</c:v>
                </c:pt>
                <c:pt idx="83">
                  <c:v>5752.991</c:v>
                </c:pt>
                <c:pt idx="84">
                  <c:v>5850.37</c:v>
                </c:pt>
                <c:pt idx="85">
                  <c:v>5743.8410000000003</c:v>
                </c:pt>
                <c:pt idx="86">
                  <c:v>5662.2969999999996</c:v>
                </c:pt>
                <c:pt idx="87">
                  <c:v>5357.0349999999999</c:v>
                </c:pt>
                <c:pt idx="88">
                  <c:v>4930.3339999999998</c:v>
                </c:pt>
                <c:pt idx="89">
                  <c:v>5053.3029999999999</c:v>
                </c:pt>
                <c:pt idx="90">
                  <c:v>5293.3819999999996</c:v>
                </c:pt>
                <c:pt idx="91">
                  <c:v>5136.4139999999998</c:v>
                </c:pt>
                <c:pt idx="92">
                  <c:v>4930.3429999999998</c:v>
                </c:pt>
                <c:pt idx="93">
                  <c:v>6374.549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100mM'!$Q$6:$Q$99</c:f>
              <c:numCache>
                <c:formatCode>General</c:formatCode>
                <c:ptCount val="94"/>
                <c:pt idx="0">
                  <c:v>13013.017</c:v>
                </c:pt>
                <c:pt idx="1">
                  <c:v>12920.677</c:v>
                </c:pt>
                <c:pt idx="2">
                  <c:v>12904.955</c:v>
                </c:pt>
                <c:pt idx="3">
                  <c:v>12887.235000000001</c:v>
                </c:pt>
                <c:pt idx="4">
                  <c:v>12926.007</c:v>
                </c:pt>
                <c:pt idx="5">
                  <c:v>12897.061</c:v>
                </c:pt>
                <c:pt idx="6">
                  <c:v>12857.638999999999</c:v>
                </c:pt>
                <c:pt idx="7">
                  <c:v>12926.748</c:v>
                </c:pt>
                <c:pt idx="8">
                  <c:v>12946.407999999999</c:v>
                </c:pt>
                <c:pt idx="9">
                  <c:v>12914.975</c:v>
                </c:pt>
                <c:pt idx="10">
                  <c:v>12924.86</c:v>
                </c:pt>
                <c:pt idx="11">
                  <c:v>12896.870999999999</c:v>
                </c:pt>
                <c:pt idx="12">
                  <c:v>12923.728999999999</c:v>
                </c:pt>
                <c:pt idx="13">
                  <c:v>12926.159</c:v>
                </c:pt>
                <c:pt idx="14">
                  <c:v>12935.967000000001</c:v>
                </c:pt>
                <c:pt idx="15">
                  <c:v>13013.772999999999</c:v>
                </c:pt>
                <c:pt idx="16">
                  <c:v>13019.894</c:v>
                </c:pt>
                <c:pt idx="17">
                  <c:v>12945.496999999999</c:v>
                </c:pt>
                <c:pt idx="18">
                  <c:v>12912.901</c:v>
                </c:pt>
                <c:pt idx="19">
                  <c:v>13041.023999999999</c:v>
                </c:pt>
                <c:pt idx="20">
                  <c:v>12978.858</c:v>
                </c:pt>
                <c:pt idx="21">
                  <c:v>13098.421</c:v>
                </c:pt>
                <c:pt idx="22">
                  <c:v>12962.181</c:v>
                </c:pt>
                <c:pt idx="23">
                  <c:v>13150.847</c:v>
                </c:pt>
                <c:pt idx="24">
                  <c:v>13201.744000000001</c:v>
                </c:pt>
                <c:pt idx="25">
                  <c:v>13242.428</c:v>
                </c:pt>
                <c:pt idx="26">
                  <c:v>13262.182000000001</c:v>
                </c:pt>
                <c:pt idx="27">
                  <c:v>13224.39</c:v>
                </c:pt>
                <c:pt idx="28">
                  <c:v>13179.893</c:v>
                </c:pt>
                <c:pt idx="29">
                  <c:v>13238.165000000001</c:v>
                </c:pt>
                <c:pt idx="30">
                  <c:v>13284.737999999999</c:v>
                </c:pt>
                <c:pt idx="31">
                  <c:v>13309.537</c:v>
                </c:pt>
                <c:pt idx="32">
                  <c:v>13251.950999999999</c:v>
                </c:pt>
                <c:pt idx="33">
                  <c:v>13290.467000000001</c:v>
                </c:pt>
                <c:pt idx="34">
                  <c:v>13317.583000000001</c:v>
                </c:pt>
                <c:pt idx="35">
                  <c:v>13343.63</c:v>
                </c:pt>
                <c:pt idx="36">
                  <c:v>13278.448</c:v>
                </c:pt>
                <c:pt idx="37">
                  <c:v>13254.286</c:v>
                </c:pt>
                <c:pt idx="38">
                  <c:v>13292.279</c:v>
                </c:pt>
                <c:pt idx="39">
                  <c:v>13302.715</c:v>
                </c:pt>
                <c:pt idx="40">
                  <c:v>13301.166999999999</c:v>
                </c:pt>
                <c:pt idx="41">
                  <c:v>13320.26</c:v>
                </c:pt>
                <c:pt idx="42">
                  <c:v>13317.656000000001</c:v>
                </c:pt>
                <c:pt idx="43">
                  <c:v>13327.401</c:v>
                </c:pt>
                <c:pt idx="44">
                  <c:v>13338.144</c:v>
                </c:pt>
                <c:pt idx="45">
                  <c:v>13289.025</c:v>
                </c:pt>
                <c:pt idx="46">
                  <c:v>13330.241</c:v>
                </c:pt>
                <c:pt idx="47">
                  <c:v>13364.499</c:v>
                </c:pt>
                <c:pt idx="48">
                  <c:v>13435.019</c:v>
                </c:pt>
                <c:pt idx="49">
                  <c:v>13472.837</c:v>
                </c:pt>
                <c:pt idx="50">
                  <c:v>13425.74</c:v>
                </c:pt>
                <c:pt idx="51">
                  <c:v>13457.184999999999</c:v>
                </c:pt>
                <c:pt idx="52">
                  <c:v>13402.13</c:v>
                </c:pt>
                <c:pt idx="53">
                  <c:v>13404.566999999999</c:v>
                </c:pt>
                <c:pt idx="54">
                  <c:v>13403.813</c:v>
                </c:pt>
                <c:pt idx="55">
                  <c:v>13433.282999999999</c:v>
                </c:pt>
                <c:pt idx="56">
                  <c:v>13409.135</c:v>
                </c:pt>
                <c:pt idx="57">
                  <c:v>13387.4</c:v>
                </c:pt>
                <c:pt idx="58">
                  <c:v>13412.745000000001</c:v>
                </c:pt>
                <c:pt idx="59">
                  <c:v>13339.861000000001</c:v>
                </c:pt>
                <c:pt idx="60">
                  <c:v>13339.764999999999</c:v>
                </c:pt>
                <c:pt idx="61">
                  <c:v>13349.42</c:v>
                </c:pt>
                <c:pt idx="62">
                  <c:v>13304.304</c:v>
                </c:pt>
                <c:pt idx="63">
                  <c:v>13529.014999999999</c:v>
                </c:pt>
                <c:pt idx="64">
                  <c:v>13400.641</c:v>
                </c:pt>
                <c:pt idx="65">
                  <c:v>13444.561</c:v>
                </c:pt>
                <c:pt idx="66">
                  <c:v>13347.045</c:v>
                </c:pt>
                <c:pt idx="67">
                  <c:v>13465.723</c:v>
                </c:pt>
                <c:pt idx="68">
                  <c:v>13446.352000000001</c:v>
                </c:pt>
                <c:pt idx="69">
                  <c:v>13450.154</c:v>
                </c:pt>
                <c:pt idx="70">
                  <c:v>13409.043</c:v>
                </c:pt>
                <c:pt idx="71">
                  <c:v>13317.041999999999</c:v>
                </c:pt>
                <c:pt idx="72">
                  <c:v>13309.403</c:v>
                </c:pt>
                <c:pt idx="73">
                  <c:v>13473.195</c:v>
                </c:pt>
                <c:pt idx="74">
                  <c:v>13454.018</c:v>
                </c:pt>
                <c:pt idx="75">
                  <c:v>13468.637000000001</c:v>
                </c:pt>
                <c:pt idx="76">
                  <c:v>13504.887000000001</c:v>
                </c:pt>
                <c:pt idx="77">
                  <c:v>13520.611000000001</c:v>
                </c:pt>
                <c:pt idx="78">
                  <c:v>13550.450999999999</c:v>
                </c:pt>
                <c:pt idx="79">
                  <c:v>13580.790999999999</c:v>
                </c:pt>
                <c:pt idx="80">
                  <c:v>13560.323</c:v>
                </c:pt>
                <c:pt idx="81">
                  <c:v>13540.691000000001</c:v>
                </c:pt>
                <c:pt idx="82">
                  <c:v>13581.141</c:v>
                </c:pt>
                <c:pt idx="83">
                  <c:v>13529.444</c:v>
                </c:pt>
                <c:pt idx="84">
                  <c:v>13494.088</c:v>
                </c:pt>
                <c:pt idx="85">
                  <c:v>13337.45</c:v>
                </c:pt>
                <c:pt idx="86">
                  <c:v>13352.264999999999</c:v>
                </c:pt>
                <c:pt idx="87">
                  <c:v>13426.993</c:v>
                </c:pt>
                <c:pt idx="88">
                  <c:v>13394.932000000001</c:v>
                </c:pt>
                <c:pt idx="89">
                  <c:v>13510.539000000001</c:v>
                </c:pt>
                <c:pt idx="90">
                  <c:v>13424.253000000001</c:v>
                </c:pt>
                <c:pt idx="91">
                  <c:v>13500.053</c:v>
                </c:pt>
                <c:pt idx="92">
                  <c:v>13446.915999999999</c:v>
                </c:pt>
                <c:pt idx="93">
                  <c:v>13504.142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13349.781999999999</c:v>
                </c:pt>
                <c:pt idx="1">
                  <c:v>13216.514999999999</c:v>
                </c:pt>
                <c:pt idx="2">
                  <c:v>13113.397999999999</c:v>
                </c:pt>
                <c:pt idx="3">
                  <c:v>13104.22</c:v>
                </c:pt>
                <c:pt idx="4">
                  <c:v>13063.295</c:v>
                </c:pt>
                <c:pt idx="5">
                  <c:v>12952.763999999999</c:v>
                </c:pt>
                <c:pt idx="6">
                  <c:v>12976.816999999999</c:v>
                </c:pt>
                <c:pt idx="7">
                  <c:v>12914.796</c:v>
                </c:pt>
                <c:pt idx="8">
                  <c:v>12860.111000000001</c:v>
                </c:pt>
                <c:pt idx="9">
                  <c:v>12821.475</c:v>
                </c:pt>
                <c:pt idx="10">
                  <c:v>12812.369000000001</c:v>
                </c:pt>
                <c:pt idx="11">
                  <c:v>12713.156999999999</c:v>
                </c:pt>
                <c:pt idx="12">
                  <c:v>12746.829</c:v>
                </c:pt>
                <c:pt idx="13">
                  <c:v>12784.075999999999</c:v>
                </c:pt>
                <c:pt idx="14">
                  <c:v>12740.897999999999</c:v>
                </c:pt>
                <c:pt idx="15">
                  <c:v>12611.619000000001</c:v>
                </c:pt>
                <c:pt idx="16">
                  <c:v>12728.200999999999</c:v>
                </c:pt>
                <c:pt idx="17">
                  <c:v>12653.308999999999</c:v>
                </c:pt>
                <c:pt idx="18">
                  <c:v>12588.487999999999</c:v>
                </c:pt>
                <c:pt idx="19">
                  <c:v>12716.949000000001</c:v>
                </c:pt>
                <c:pt idx="20">
                  <c:v>12577.168</c:v>
                </c:pt>
                <c:pt idx="21">
                  <c:v>12474.86</c:v>
                </c:pt>
                <c:pt idx="22">
                  <c:v>12440.454</c:v>
                </c:pt>
                <c:pt idx="23">
                  <c:v>12500.672</c:v>
                </c:pt>
                <c:pt idx="24">
                  <c:v>12494.208000000001</c:v>
                </c:pt>
                <c:pt idx="25">
                  <c:v>12516.986999999999</c:v>
                </c:pt>
                <c:pt idx="26">
                  <c:v>12529</c:v>
                </c:pt>
                <c:pt idx="27">
                  <c:v>12487.687</c:v>
                </c:pt>
                <c:pt idx="28">
                  <c:v>12439.041999999999</c:v>
                </c:pt>
                <c:pt idx="29">
                  <c:v>12554.438</c:v>
                </c:pt>
                <c:pt idx="30">
                  <c:v>12566.563</c:v>
                </c:pt>
                <c:pt idx="31">
                  <c:v>12638.481</c:v>
                </c:pt>
                <c:pt idx="32">
                  <c:v>12600.225</c:v>
                </c:pt>
                <c:pt idx="33">
                  <c:v>12673.933999999999</c:v>
                </c:pt>
                <c:pt idx="34">
                  <c:v>12595.816000000001</c:v>
                </c:pt>
                <c:pt idx="35">
                  <c:v>12541.117</c:v>
                </c:pt>
                <c:pt idx="36">
                  <c:v>12572.572</c:v>
                </c:pt>
                <c:pt idx="37">
                  <c:v>12507.105</c:v>
                </c:pt>
                <c:pt idx="38">
                  <c:v>12646.174000000001</c:v>
                </c:pt>
                <c:pt idx="39">
                  <c:v>12574.819</c:v>
                </c:pt>
                <c:pt idx="40">
                  <c:v>12590.299000000001</c:v>
                </c:pt>
                <c:pt idx="41">
                  <c:v>12499.119000000001</c:v>
                </c:pt>
                <c:pt idx="42">
                  <c:v>12537.864</c:v>
                </c:pt>
                <c:pt idx="43">
                  <c:v>12611.107</c:v>
                </c:pt>
                <c:pt idx="44">
                  <c:v>12651.482</c:v>
                </c:pt>
                <c:pt idx="45">
                  <c:v>12606.401</c:v>
                </c:pt>
                <c:pt idx="46">
                  <c:v>12703.790999999999</c:v>
                </c:pt>
                <c:pt idx="47">
                  <c:v>12624.862999999999</c:v>
                </c:pt>
                <c:pt idx="48">
                  <c:v>12616.307000000001</c:v>
                </c:pt>
                <c:pt idx="49">
                  <c:v>12653.61</c:v>
                </c:pt>
                <c:pt idx="50">
                  <c:v>12653.565000000001</c:v>
                </c:pt>
                <c:pt idx="51">
                  <c:v>12797.566999999999</c:v>
                </c:pt>
                <c:pt idx="52">
                  <c:v>12737.013999999999</c:v>
                </c:pt>
                <c:pt idx="53">
                  <c:v>12691.478999999999</c:v>
                </c:pt>
                <c:pt idx="54">
                  <c:v>12654.331</c:v>
                </c:pt>
                <c:pt idx="55">
                  <c:v>12712.058000000001</c:v>
                </c:pt>
                <c:pt idx="56">
                  <c:v>12665.553</c:v>
                </c:pt>
                <c:pt idx="57">
                  <c:v>12748.960999999999</c:v>
                </c:pt>
                <c:pt idx="58">
                  <c:v>12860.887000000001</c:v>
                </c:pt>
                <c:pt idx="59">
                  <c:v>12810.563</c:v>
                </c:pt>
                <c:pt idx="60">
                  <c:v>12826.582</c:v>
                </c:pt>
                <c:pt idx="61">
                  <c:v>12809.028</c:v>
                </c:pt>
                <c:pt idx="62">
                  <c:v>12865.278</c:v>
                </c:pt>
                <c:pt idx="63">
                  <c:v>12869.614</c:v>
                </c:pt>
                <c:pt idx="64">
                  <c:v>12838.163</c:v>
                </c:pt>
                <c:pt idx="65">
                  <c:v>12935.941000000001</c:v>
                </c:pt>
                <c:pt idx="66">
                  <c:v>12786.137000000001</c:v>
                </c:pt>
                <c:pt idx="67">
                  <c:v>12873.254999999999</c:v>
                </c:pt>
                <c:pt idx="68">
                  <c:v>12839.001</c:v>
                </c:pt>
                <c:pt idx="69">
                  <c:v>12900.433999999999</c:v>
                </c:pt>
                <c:pt idx="70">
                  <c:v>12841.8</c:v>
                </c:pt>
                <c:pt idx="71">
                  <c:v>12838.897000000001</c:v>
                </c:pt>
                <c:pt idx="72">
                  <c:v>12844.313</c:v>
                </c:pt>
                <c:pt idx="73">
                  <c:v>12875.647000000001</c:v>
                </c:pt>
                <c:pt idx="74">
                  <c:v>12772.053</c:v>
                </c:pt>
                <c:pt idx="75">
                  <c:v>12864.239</c:v>
                </c:pt>
                <c:pt idx="76">
                  <c:v>12782.987999999999</c:v>
                </c:pt>
                <c:pt idx="77">
                  <c:v>12792.557000000001</c:v>
                </c:pt>
                <c:pt idx="78">
                  <c:v>12834.12</c:v>
                </c:pt>
                <c:pt idx="79">
                  <c:v>12856.004000000001</c:v>
                </c:pt>
                <c:pt idx="80">
                  <c:v>12779.939</c:v>
                </c:pt>
                <c:pt idx="81">
                  <c:v>12785.071</c:v>
                </c:pt>
                <c:pt idx="82">
                  <c:v>12715.281000000001</c:v>
                </c:pt>
                <c:pt idx="83">
                  <c:v>12804.575999999999</c:v>
                </c:pt>
                <c:pt idx="84">
                  <c:v>12720.380999999999</c:v>
                </c:pt>
                <c:pt idx="85">
                  <c:v>12796.605</c:v>
                </c:pt>
                <c:pt idx="86">
                  <c:v>12756.571</c:v>
                </c:pt>
                <c:pt idx="87">
                  <c:v>12820.236000000001</c:v>
                </c:pt>
                <c:pt idx="88">
                  <c:v>12887.475</c:v>
                </c:pt>
                <c:pt idx="89">
                  <c:v>12904.147000000001</c:v>
                </c:pt>
                <c:pt idx="90">
                  <c:v>13060.359</c:v>
                </c:pt>
                <c:pt idx="91">
                  <c:v>12866.641</c:v>
                </c:pt>
                <c:pt idx="92">
                  <c:v>12827.851000000001</c:v>
                </c:pt>
                <c:pt idx="93">
                  <c:v>12902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100mM'!$AG$6:$AG$100</c:f>
              <c:numCache>
                <c:formatCode>General</c:formatCode>
                <c:ptCount val="95"/>
                <c:pt idx="0">
                  <c:v>12989.316999999999</c:v>
                </c:pt>
                <c:pt idx="1">
                  <c:v>12962.262000000001</c:v>
                </c:pt>
                <c:pt idx="2">
                  <c:v>12933.189</c:v>
                </c:pt>
                <c:pt idx="3">
                  <c:v>12914.694</c:v>
                </c:pt>
                <c:pt idx="4">
                  <c:v>12895.161</c:v>
                </c:pt>
                <c:pt idx="5">
                  <c:v>12818.552</c:v>
                </c:pt>
                <c:pt idx="6">
                  <c:v>12861.800999999999</c:v>
                </c:pt>
                <c:pt idx="7">
                  <c:v>12831.948</c:v>
                </c:pt>
                <c:pt idx="8">
                  <c:v>12816.218000000001</c:v>
                </c:pt>
                <c:pt idx="9">
                  <c:v>12754.073</c:v>
                </c:pt>
                <c:pt idx="10">
                  <c:v>12803.012000000001</c:v>
                </c:pt>
                <c:pt idx="11">
                  <c:v>12745.36</c:v>
                </c:pt>
                <c:pt idx="12">
                  <c:v>12819.436</c:v>
                </c:pt>
                <c:pt idx="13">
                  <c:v>12780.152</c:v>
                </c:pt>
                <c:pt idx="14">
                  <c:v>12776.12</c:v>
                </c:pt>
                <c:pt idx="15">
                  <c:v>12750.08</c:v>
                </c:pt>
                <c:pt idx="16">
                  <c:v>12769.7</c:v>
                </c:pt>
                <c:pt idx="17">
                  <c:v>12758.982</c:v>
                </c:pt>
                <c:pt idx="18">
                  <c:v>12723.412</c:v>
                </c:pt>
                <c:pt idx="19">
                  <c:v>12750.634</c:v>
                </c:pt>
                <c:pt idx="20">
                  <c:v>12787.736999999999</c:v>
                </c:pt>
                <c:pt idx="21">
                  <c:v>12835.144</c:v>
                </c:pt>
                <c:pt idx="22">
                  <c:v>12788.633</c:v>
                </c:pt>
                <c:pt idx="23">
                  <c:v>12764.411</c:v>
                </c:pt>
                <c:pt idx="24">
                  <c:v>12782.48</c:v>
                </c:pt>
                <c:pt idx="25">
                  <c:v>12794.987999999999</c:v>
                </c:pt>
                <c:pt idx="26">
                  <c:v>12833.632</c:v>
                </c:pt>
                <c:pt idx="27">
                  <c:v>12819.351000000001</c:v>
                </c:pt>
                <c:pt idx="28">
                  <c:v>12864.358</c:v>
                </c:pt>
                <c:pt idx="29">
                  <c:v>12858.673000000001</c:v>
                </c:pt>
                <c:pt idx="30">
                  <c:v>12871.253000000001</c:v>
                </c:pt>
                <c:pt idx="31">
                  <c:v>12917.767</c:v>
                </c:pt>
                <c:pt idx="32">
                  <c:v>12866.691000000001</c:v>
                </c:pt>
                <c:pt idx="33">
                  <c:v>12845.288</c:v>
                </c:pt>
                <c:pt idx="34">
                  <c:v>12894.07</c:v>
                </c:pt>
                <c:pt idx="35">
                  <c:v>12893.009</c:v>
                </c:pt>
                <c:pt idx="36">
                  <c:v>12893.603999999999</c:v>
                </c:pt>
                <c:pt idx="37">
                  <c:v>12887.608</c:v>
                </c:pt>
                <c:pt idx="38">
                  <c:v>12938.325999999999</c:v>
                </c:pt>
                <c:pt idx="39">
                  <c:v>12972.468999999999</c:v>
                </c:pt>
                <c:pt idx="40">
                  <c:v>12998.848</c:v>
                </c:pt>
                <c:pt idx="41">
                  <c:v>12966.526</c:v>
                </c:pt>
                <c:pt idx="42">
                  <c:v>12997.486000000001</c:v>
                </c:pt>
                <c:pt idx="43">
                  <c:v>12956.973</c:v>
                </c:pt>
                <c:pt idx="44">
                  <c:v>12957.797</c:v>
                </c:pt>
                <c:pt idx="45">
                  <c:v>12974.182000000001</c:v>
                </c:pt>
                <c:pt idx="46">
                  <c:v>12972.683000000001</c:v>
                </c:pt>
                <c:pt idx="47">
                  <c:v>12978.727999999999</c:v>
                </c:pt>
                <c:pt idx="48">
                  <c:v>12987.424999999999</c:v>
                </c:pt>
                <c:pt idx="49">
                  <c:v>13017.527</c:v>
                </c:pt>
                <c:pt idx="50">
                  <c:v>13000.638000000001</c:v>
                </c:pt>
                <c:pt idx="51">
                  <c:v>12957.977999999999</c:v>
                </c:pt>
                <c:pt idx="52">
                  <c:v>13007.198</c:v>
                </c:pt>
                <c:pt idx="53">
                  <c:v>13162.120999999999</c:v>
                </c:pt>
                <c:pt idx="54">
                  <c:v>13114.49</c:v>
                </c:pt>
                <c:pt idx="55">
                  <c:v>13140.65</c:v>
                </c:pt>
                <c:pt idx="56">
                  <c:v>13098.681</c:v>
                </c:pt>
                <c:pt idx="57">
                  <c:v>13092.364</c:v>
                </c:pt>
                <c:pt idx="58">
                  <c:v>13136.57</c:v>
                </c:pt>
                <c:pt idx="59">
                  <c:v>13101.15</c:v>
                </c:pt>
                <c:pt idx="60">
                  <c:v>13076.217000000001</c:v>
                </c:pt>
                <c:pt idx="61">
                  <c:v>13097.427</c:v>
                </c:pt>
                <c:pt idx="62">
                  <c:v>13089.816000000001</c:v>
                </c:pt>
                <c:pt idx="63">
                  <c:v>13209.293</c:v>
                </c:pt>
                <c:pt idx="64">
                  <c:v>13040.2</c:v>
                </c:pt>
                <c:pt idx="65">
                  <c:v>13045.053</c:v>
                </c:pt>
                <c:pt idx="66">
                  <c:v>13093.203</c:v>
                </c:pt>
                <c:pt idx="67">
                  <c:v>13180.206</c:v>
                </c:pt>
                <c:pt idx="68">
                  <c:v>13229.782999999999</c:v>
                </c:pt>
                <c:pt idx="69">
                  <c:v>13212.617</c:v>
                </c:pt>
                <c:pt idx="70">
                  <c:v>13365.647999999999</c:v>
                </c:pt>
                <c:pt idx="71">
                  <c:v>13083.614</c:v>
                </c:pt>
                <c:pt idx="72">
                  <c:v>13052.43</c:v>
                </c:pt>
                <c:pt idx="73">
                  <c:v>13060.355</c:v>
                </c:pt>
                <c:pt idx="74">
                  <c:v>13053.048000000001</c:v>
                </c:pt>
                <c:pt idx="75">
                  <c:v>13051.68</c:v>
                </c:pt>
                <c:pt idx="76">
                  <c:v>13015.076999999999</c:v>
                </c:pt>
                <c:pt idx="77">
                  <c:v>13057.422</c:v>
                </c:pt>
                <c:pt idx="78">
                  <c:v>13121.334000000001</c:v>
                </c:pt>
                <c:pt idx="79">
                  <c:v>13159.731</c:v>
                </c:pt>
                <c:pt idx="80">
                  <c:v>13159.050999999999</c:v>
                </c:pt>
                <c:pt idx="81">
                  <c:v>13150.995999999999</c:v>
                </c:pt>
                <c:pt idx="82">
                  <c:v>13156.713</c:v>
                </c:pt>
                <c:pt idx="83">
                  <c:v>13173.58</c:v>
                </c:pt>
                <c:pt idx="84">
                  <c:v>13201.474</c:v>
                </c:pt>
                <c:pt idx="85">
                  <c:v>13278.933000000001</c:v>
                </c:pt>
                <c:pt idx="86">
                  <c:v>13184.422</c:v>
                </c:pt>
                <c:pt idx="87">
                  <c:v>13166.072</c:v>
                </c:pt>
                <c:pt idx="88">
                  <c:v>13188.797</c:v>
                </c:pt>
                <c:pt idx="89">
                  <c:v>13152.914000000001</c:v>
                </c:pt>
                <c:pt idx="90">
                  <c:v>13183.89</c:v>
                </c:pt>
                <c:pt idx="91">
                  <c:v>13116.508</c:v>
                </c:pt>
                <c:pt idx="92">
                  <c:v>13190.111999999999</c:v>
                </c:pt>
                <c:pt idx="93">
                  <c:v>13211.21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13293.091</c:v>
                </c:pt>
                <c:pt idx="1">
                  <c:v>13283.742</c:v>
                </c:pt>
                <c:pt idx="2">
                  <c:v>13292.192999999999</c:v>
                </c:pt>
                <c:pt idx="3">
                  <c:v>13250.628000000001</c:v>
                </c:pt>
                <c:pt idx="4">
                  <c:v>13253.84</c:v>
                </c:pt>
                <c:pt idx="5">
                  <c:v>13297.656000000001</c:v>
                </c:pt>
                <c:pt idx="6">
                  <c:v>13308.425999999999</c:v>
                </c:pt>
                <c:pt idx="7">
                  <c:v>13352.716</c:v>
                </c:pt>
                <c:pt idx="8">
                  <c:v>13384.508</c:v>
                </c:pt>
                <c:pt idx="9">
                  <c:v>13291.286</c:v>
                </c:pt>
                <c:pt idx="10">
                  <c:v>13383.617</c:v>
                </c:pt>
                <c:pt idx="11">
                  <c:v>13301.51</c:v>
                </c:pt>
                <c:pt idx="12">
                  <c:v>13373.103999999999</c:v>
                </c:pt>
                <c:pt idx="13">
                  <c:v>13262.54</c:v>
                </c:pt>
                <c:pt idx="14">
                  <c:v>13325.396000000001</c:v>
                </c:pt>
                <c:pt idx="15">
                  <c:v>13268.752</c:v>
                </c:pt>
                <c:pt idx="16">
                  <c:v>13376.619000000001</c:v>
                </c:pt>
                <c:pt idx="17">
                  <c:v>13280.248</c:v>
                </c:pt>
                <c:pt idx="18">
                  <c:v>13395.334999999999</c:v>
                </c:pt>
                <c:pt idx="19">
                  <c:v>13428.346</c:v>
                </c:pt>
                <c:pt idx="20">
                  <c:v>13404.487999999999</c:v>
                </c:pt>
                <c:pt idx="21">
                  <c:v>13317.341</c:v>
                </c:pt>
                <c:pt idx="22">
                  <c:v>13240.445</c:v>
                </c:pt>
                <c:pt idx="23">
                  <c:v>13430.089</c:v>
                </c:pt>
                <c:pt idx="24">
                  <c:v>13292.047</c:v>
                </c:pt>
                <c:pt idx="25">
                  <c:v>13313.419</c:v>
                </c:pt>
                <c:pt idx="26">
                  <c:v>13271.111000000001</c:v>
                </c:pt>
                <c:pt idx="27">
                  <c:v>13211.106</c:v>
                </c:pt>
                <c:pt idx="28">
                  <c:v>13207.865</c:v>
                </c:pt>
                <c:pt idx="29">
                  <c:v>13281.985000000001</c:v>
                </c:pt>
                <c:pt idx="30">
                  <c:v>13259.445</c:v>
                </c:pt>
                <c:pt idx="31">
                  <c:v>13384.227000000001</c:v>
                </c:pt>
                <c:pt idx="32">
                  <c:v>13357.602999999999</c:v>
                </c:pt>
                <c:pt idx="33">
                  <c:v>13247.645</c:v>
                </c:pt>
                <c:pt idx="34">
                  <c:v>13377.665000000001</c:v>
                </c:pt>
                <c:pt idx="35">
                  <c:v>13414.285</c:v>
                </c:pt>
                <c:pt idx="36">
                  <c:v>13294.628000000001</c:v>
                </c:pt>
                <c:pt idx="37">
                  <c:v>13213.795</c:v>
                </c:pt>
                <c:pt idx="38">
                  <c:v>13364.582</c:v>
                </c:pt>
                <c:pt idx="39">
                  <c:v>13259.831</c:v>
                </c:pt>
                <c:pt idx="40">
                  <c:v>13241.503000000001</c:v>
                </c:pt>
                <c:pt idx="41">
                  <c:v>13356.437</c:v>
                </c:pt>
                <c:pt idx="42">
                  <c:v>13241.52</c:v>
                </c:pt>
                <c:pt idx="43">
                  <c:v>13192.048000000001</c:v>
                </c:pt>
                <c:pt idx="44">
                  <c:v>13334.534</c:v>
                </c:pt>
                <c:pt idx="45">
                  <c:v>13335.474</c:v>
                </c:pt>
                <c:pt idx="46">
                  <c:v>13334.361000000001</c:v>
                </c:pt>
                <c:pt idx="47">
                  <c:v>13279.509</c:v>
                </c:pt>
                <c:pt idx="48">
                  <c:v>13268.074000000001</c:v>
                </c:pt>
                <c:pt idx="49">
                  <c:v>13322.713</c:v>
                </c:pt>
                <c:pt idx="50">
                  <c:v>13265.76</c:v>
                </c:pt>
                <c:pt idx="51">
                  <c:v>13286.672</c:v>
                </c:pt>
                <c:pt idx="52">
                  <c:v>13298.046</c:v>
                </c:pt>
                <c:pt idx="53">
                  <c:v>13290.138000000001</c:v>
                </c:pt>
                <c:pt idx="54">
                  <c:v>13220.571</c:v>
                </c:pt>
                <c:pt idx="55">
                  <c:v>13268.499</c:v>
                </c:pt>
                <c:pt idx="56">
                  <c:v>13404.045</c:v>
                </c:pt>
                <c:pt idx="57">
                  <c:v>13504.701999999999</c:v>
                </c:pt>
                <c:pt idx="58">
                  <c:v>13448.623</c:v>
                </c:pt>
                <c:pt idx="59">
                  <c:v>13373.031000000001</c:v>
                </c:pt>
                <c:pt idx="60">
                  <c:v>13309.584999999999</c:v>
                </c:pt>
                <c:pt idx="61">
                  <c:v>13235.752</c:v>
                </c:pt>
                <c:pt idx="62">
                  <c:v>13252.936</c:v>
                </c:pt>
                <c:pt idx="63">
                  <c:v>13305.789000000001</c:v>
                </c:pt>
                <c:pt idx="64">
                  <c:v>13358.362999999999</c:v>
                </c:pt>
                <c:pt idx="65">
                  <c:v>13442.585999999999</c:v>
                </c:pt>
                <c:pt idx="66">
                  <c:v>13403.147999999999</c:v>
                </c:pt>
                <c:pt idx="67">
                  <c:v>13321.361000000001</c:v>
                </c:pt>
                <c:pt idx="68">
                  <c:v>13267.705</c:v>
                </c:pt>
                <c:pt idx="69">
                  <c:v>13342.147999999999</c:v>
                </c:pt>
                <c:pt idx="70">
                  <c:v>13330.936</c:v>
                </c:pt>
                <c:pt idx="71">
                  <c:v>13257.152</c:v>
                </c:pt>
                <c:pt idx="72">
                  <c:v>13229.944</c:v>
                </c:pt>
                <c:pt idx="73">
                  <c:v>13325.643</c:v>
                </c:pt>
                <c:pt idx="74">
                  <c:v>13276.078</c:v>
                </c:pt>
                <c:pt idx="75">
                  <c:v>13333.813</c:v>
                </c:pt>
                <c:pt idx="76">
                  <c:v>13305.561</c:v>
                </c:pt>
                <c:pt idx="77">
                  <c:v>13320.566999999999</c:v>
                </c:pt>
                <c:pt idx="78">
                  <c:v>13367.965</c:v>
                </c:pt>
                <c:pt idx="79">
                  <c:v>13344.83</c:v>
                </c:pt>
                <c:pt idx="80">
                  <c:v>13333.717000000001</c:v>
                </c:pt>
                <c:pt idx="81">
                  <c:v>13304.591</c:v>
                </c:pt>
                <c:pt idx="82">
                  <c:v>13289.661</c:v>
                </c:pt>
                <c:pt idx="83">
                  <c:v>13348.737999999999</c:v>
                </c:pt>
                <c:pt idx="84">
                  <c:v>13279.522999999999</c:v>
                </c:pt>
                <c:pt idx="85">
                  <c:v>13258.833000000001</c:v>
                </c:pt>
                <c:pt idx="86">
                  <c:v>13299.796</c:v>
                </c:pt>
                <c:pt idx="87">
                  <c:v>13346.294</c:v>
                </c:pt>
                <c:pt idx="88">
                  <c:v>13211.731</c:v>
                </c:pt>
                <c:pt idx="89">
                  <c:v>13332.768</c:v>
                </c:pt>
                <c:pt idx="90">
                  <c:v>13415.296</c:v>
                </c:pt>
                <c:pt idx="91">
                  <c:v>13431.314</c:v>
                </c:pt>
                <c:pt idx="92">
                  <c:v>13479.311</c:v>
                </c:pt>
                <c:pt idx="93">
                  <c:v>13439.592000000001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100mM'!$AP$6:$AP$99</c:f>
              <c:numCache>
                <c:formatCode>General</c:formatCode>
                <c:ptCount val="94"/>
                <c:pt idx="0">
                  <c:v>1768.3</c:v>
                </c:pt>
                <c:pt idx="1">
                  <c:v>1587.328</c:v>
                </c:pt>
                <c:pt idx="2">
                  <c:v>1446.1420000000001</c:v>
                </c:pt>
                <c:pt idx="3">
                  <c:v>1382.2059999999999</c:v>
                </c:pt>
                <c:pt idx="4">
                  <c:v>1337.5909999999999</c:v>
                </c:pt>
                <c:pt idx="5">
                  <c:v>1360.5540000000001</c:v>
                </c:pt>
                <c:pt idx="6">
                  <c:v>1259.575</c:v>
                </c:pt>
                <c:pt idx="7">
                  <c:v>1210.3679999999999</c:v>
                </c:pt>
                <c:pt idx="8">
                  <c:v>1274.2570000000001</c:v>
                </c:pt>
                <c:pt idx="9">
                  <c:v>1325.4369999999999</c:v>
                </c:pt>
                <c:pt idx="10">
                  <c:v>1234.683</c:v>
                </c:pt>
                <c:pt idx="11">
                  <c:v>1239.9259999999999</c:v>
                </c:pt>
                <c:pt idx="12">
                  <c:v>1282.5329999999999</c:v>
                </c:pt>
                <c:pt idx="13">
                  <c:v>1382.7159999999999</c:v>
                </c:pt>
                <c:pt idx="14">
                  <c:v>1400.68</c:v>
                </c:pt>
                <c:pt idx="15">
                  <c:v>1386.046</c:v>
                </c:pt>
                <c:pt idx="16">
                  <c:v>1484.22</c:v>
                </c:pt>
                <c:pt idx="17">
                  <c:v>1625.386</c:v>
                </c:pt>
                <c:pt idx="18">
                  <c:v>1663.211</c:v>
                </c:pt>
                <c:pt idx="19">
                  <c:v>1685.192</c:v>
                </c:pt>
                <c:pt idx="20">
                  <c:v>1770.2349999999999</c:v>
                </c:pt>
                <c:pt idx="21">
                  <c:v>1786.701</c:v>
                </c:pt>
                <c:pt idx="22">
                  <c:v>2048.2260000000001</c:v>
                </c:pt>
                <c:pt idx="23">
                  <c:v>2100.239</c:v>
                </c:pt>
                <c:pt idx="24">
                  <c:v>2145.7710000000002</c:v>
                </c:pt>
                <c:pt idx="25">
                  <c:v>2207.8040000000001</c:v>
                </c:pt>
                <c:pt idx="26">
                  <c:v>2005.2470000000001</c:v>
                </c:pt>
                <c:pt idx="27">
                  <c:v>2118.9560000000001</c:v>
                </c:pt>
                <c:pt idx="28">
                  <c:v>2075.09</c:v>
                </c:pt>
                <c:pt idx="29">
                  <c:v>2092.931</c:v>
                </c:pt>
                <c:pt idx="30">
                  <c:v>2006.3330000000001</c:v>
                </c:pt>
                <c:pt idx="31">
                  <c:v>1870.4780000000001</c:v>
                </c:pt>
                <c:pt idx="32">
                  <c:v>1729.421</c:v>
                </c:pt>
                <c:pt idx="33">
                  <c:v>1663.818</c:v>
                </c:pt>
                <c:pt idx="34">
                  <c:v>1528.327</c:v>
                </c:pt>
                <c:pt idx="35">
                  <c:v>1358.912</c:v>
                </c:pt>
                <c:pt idx="36">
                  <c:v>1447.5229999999999</c:v>
                </c:pt>
                <c:pt idx="37">
                  <c:v>1457.885</c:v>
                </c:pt>
                <c:pt idx="38">
                  <c:v>1353.3140000000001</c:v>
                </c:pt>
                <c:pt idx="39">
                  <c:v>1197.1400000000001</c:v>
                </c:pt>
                <c:pt idx="40">
                  <c:v>1239.107</c:v>
                </c:pt>
                <c:pt idx="41">
                  <c:v>1379.0309999999999</c:v>
                </c:pt>
                <c:pt idx="42">
                  <c:v>1174.614</c:v>
                </c:pt>
                <c:pt idx="43">
                  <c:v>1126.348</c:v>
                </c:pt>
                <c:pt idx="44">
                  <c:v>1425.971</c:v>
                </c:pt>
                <c:pt idx="45">
                  <c:v>1347.298</c:v>
                </c:pt>
                <c:pt idx="46">
                  <c:v>1206.7660000000001</c:v>
                </c:pt>
                <c:pt idx="47">
                  <c:v>1476.375</c:v>
                </c:pt>
                <c:pt idx="48">
                  <c:v>1440.893</c:v>
                </c:pt>
                <c:pt idx="49">
                  <c:v>1492.9680000000001</c:v>
                </c:pt>
                <c:pt idx="50">
                  <c:v>1390.7619999999999</c:v>
                </c:pt>
                <c:pt idx="51">
                  <c:v>1528.8130000000001</c:v>
                </c:pt>
                <c:pt idx="52">
                  <c:v>1553.2049999999999</c:v>
                </c:pt>
                <c:pt idx="53">
                  <c:v>1672.097</c:v>
                </c:pt>
                <c:pt idx="54">
                  <c:v>1769.3820000000001</c:v>
                </c:pt>
                <c:pt idx="55">
                  <c:v>1805.3340000000001</c:v>
                </c:pt>
                <c:pt idx="56">
                  <c:v>2097.9989999999998</c:v>
                </c:pt>
                <c:pt idx="57">
                  <c:v>1976.6510000000001</c:v>
                </c:pt>
                <c:pt idx="58">
                  <c:v>1975.08</c:v>
                </c:pt>
                <c:pt idx="59">
                  <c:v>1835.0509999999999</c:v>
                </c:pt>
                <c:pt idx="60">
                  <c:v>2032.9010000000001</c:v>
                </c:pt>
                <c:pt idx="61">
                  <c:v>1946.4010000000001</c:v>
                </c:pt>
                <c:pt idx="62">
                  <c:v>1760.4259999999999</c:v>
                </c:pt>
                <c:pt idx="63">
                  <c:v>1852.0429999999999</c:v>
                </c:pt>
                <c:pt idx="64">
                  <c:v>1623.0319999999999</c:v>
                </c:pt>
                <c:pt idx="65">
                  <c:v>1603.8510000000001</c:v>
                </c:pt>
                <c:pt idx="66">
                  <c:v>1727.954</c:v>
                </c:pt>
                <c:pt idx="67">
                  <c:v>1510.769</c:v>
                </c:pt>
                <c:pt idx="68">
                  <c:v>1497.104</c:v>
                </c:pt>
                <c:pt idx="69">
                  <c:v>1399.9110000000001</c:v>
                </c:pt>
                <c:pt idx="70">
                  <c:v>1154.877</c:v>
                </c:pt>
                <c:pt idx="71">
                  <c:v>1380.107</c:v>
                </c:pt>
                <c:pt idx="72">
                  <c:v>1792.7449999999999</c:v>
                </c:pt>
                <c:pt idx="73">
                  <c:v>1943.68</c:v>
                </c:pt>
                <c:pt idx="74">
                  <c:v>1920.3050000000001</c:v>
                </c:pt>
                <c:pt idx="75">
                  <c:v>2100.2890000000002</c:v>
                </c:pt>
                <c:pt idx="76">
                  <c:v>2303.511</c:v>
                </c:pt>
                <c:pt idx="77">
                  <c:v>2137.759</c:v>
                </c:pt>
                <c:pt idx="78">
                  <c:v>2122.3510000000001</c:v>
                </c:pt>
                <c:pt idx="79">
                  <c:v>2108.8139999999999</c:v>
                </c:pt>
                <c:pt idx="80">
                  <c:v>2195.9</c:v>
                </c:pt>
                <c:pt idx="81">
                  <c:v>2320.1039999999998</c:v>
                </c:pt>
                <c:pt idx="82">
                  <c:v>2480.9059999999999</c:v>
                </c:pt>
                <c:pt idx="83">
                  <c:v>2603.1289999999999</c:v>
                </c:pt>
                <c:pt idx="84">
                  <c:v>2863.4630000000002</c:v>
                </c:pt>
                <c:pt idx="85">
                  <c:v>2739.1439999999998</c:v>
                </c:pt>
                <c:pt idx="86">
                  <c:v>2775.1370000000002</c:v>
                </c:pt>
                <c:pt idx="87">
                  <c:v>2701.0479999999998</c:v>
                </c:pt>
                <c:pt idx="88">
                  <c:v>2671.8850000000002</c:v>
                </c:pt>
                <c:pt idx="89">
                  <c:v>2493.4389999999999</c:v>
                </c:pt>
                <c:pt idx="90">
                  <c:v>2562.1990000000001</c:v>
                </c:pt>
                <c:pt idx="91">
                  <c:v>2525.0079999999998</c:v>
                </c:pt>
                <c:pt idx="92">
                  <c:v>2507.3040000000001</c:v>
                </c:pt>
                <c:pt idx="93">
                  <c:v>2469.797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100mM'!$AT$6:$AT$99</c:f>
              <c:numCache>
                <c:formatCode>General</c:formatCode>
                <c:ptCount val="94"/>
                <c:pt idx="0">
                  <c:v>1902.3579999999999</c:v>
                </c:pt>
                <c:pt idx="1">
                  <c:v>1608.799</c:v>
                </c:pt>
                <c:pt idx="2">
                  <c:v>1485.5319999999999</c:v>
                </c:pt>
                <c:pt idx="3">
                  <c:v>1328.4010000000001</c:v>
                </c:pt>
                <c:pt idx="4">
                  <c:v>1290</c:v>
                </c:pt>
                <c:pt idx="5">
                  <c:v>1313.3109999999999</c:v>
                </c:pt>
                <c:pt idx="6">
                  <c:v>1278.1880000000001</c:v>
                </c:pt>
                <c:pt idx="7">
                  <c:v>1221.046</c:v>
                </c:pt>
                <c:pt idx="8">
                  <c:v>1246.5050000000001</c:v>
                </c:pt>
                <c:pt idx="9">
                  <c:v>1255.761</c:v>
                </c:pt>
                <c:pt idx="10">
                  <c:v>1187.222</c:v>
                </c:pt>
                <c:pt idx="11">
                  <c:v>1225.1569999999999</c:v>
                </c:pt>
                <c:pt idx="12">
                  <c:v>1207.337</c:v>
                </c:pt>
                <c:pt idx="13">
                  <c:v>1149.0519999999999</c:v>
                </c:pt>
                <c:pt idx="14">
                  <c:v>1159.06</c:v>
                </c:pt>
                <c:pt idx="15">
                  <c:v>1240.751</c:v>
                </c:pt>
                <c:pt idx="16">
                  <c:v>1259.675</c:v>
                </c:pt>
                <c:pt idx="17">
                  <c:v>1324.204</c:v>
                </c:pt>
                <c:pt idx="18">
                  <c:v>1288.2850000000001</c:v>
                </c:pt>
                <c:pt idx="19">
                  <c:v>1250.3900000000001</c:v>
                </c:pt>
                <c:pt idx="20">
                  <c:v>1352.3340000000001</c:v>
                </c:pt>
                <c:pt idx="21">
                  <c:v>1283.165</c:v>
                </c:pt>
                <c:pt idx="22">
                  <c:v>1534.3910000000001</c:v>
                </c:pt>
                <c:pt idx="23">
                  <c:v>1584.7429999999999</c:v>
                </c:pt>
                <c:pt idx="24">
                  <c:v>1537.89</c:v>
                </c:pt>
                <c:pt idx="25">
                  <c:v>1694.982</c:v>
                </c:pt>
                <c:pt idx="26">
                  <c:v>1782.095</c:v>
                </c:pt>
                <c:pt idx="27">
                  <c:v>2199.54</c:v>
                </c:pt>
                <c:pt idx="28">
                  <c:v>2454.7020000000002</c:v>
                </c:pt>
                <c:pt idx="29">
                  <c:v>2529.3850000000002</c:v>
                </c:pt>
                <c:pt idx="30">
                  <c:v>2953.9369999999999</c:v>
                </c:pt>
                <c:pt idx="31">
                  <c:v>2931.0239999999999</c:v>
                </c:pt>
                <c:pt idx="32">
                  <c:v>3046.33</c:v>
                </c:pt>
                <c:pt idx="33">
                  <c:v>3408.498</c:v>
                </c:pt>
                <c:pt idx="34">
                  <c:v>3256.3890000000001</c:v>
                </c:pt>
                <c:pt idx="35">
                  <c:v>3363.0639999999999</c:v>
                </c:pt>
                <c:pt idx="36">
                  <c:v>3626.4479999999999</c:v>
                </c:pt>
                <c:pt idx="37">
                  <c:v>4014.2440000000001</c:v>
                </c:pt>
                <c:pt idx="38">
                  <c:v>3979.1379999999999</c:v>
                </c:pt>
                <c:pt idx="39">
                  <c:v>3925.6329999999998</c:v>
                </c:pt>
                <c:pt idx="40">
                  <c:v>4016.0520000000001</c:v>
                </c:pt>
                <c:pt idx="41">
                  <c:v>3916.7869999999998</c:v>
                </c:pt>
                <c:pt idx="42">
                  <c:v>3581.8510000000001</c:v>
                </c:pt>
                <c:pt idx="43">
                  <c:v>3877.779</c:v>
                </c:pt>
                <c:pt idx="44">
                  <c:v>3706.5250000000001</c:v>
                </c:pt>
                <c:pt idx="45">
                  <c:v>3545.212</c:v>
                </c:pt>
                <c:pt idx="46">
                  <c:v>3774.78</c:v>
                </c:pt>
                <c:pt idx="47">
                  <c:v>3591.72</c:v>
                </c:pt>
                <c:pt idx="48">
                  <c:v>3384.2869999999998</c:v>
                </c:pt>
                <c:pt idx="49">
                  <c:v>3735.6819999999998</c:v>
                </c:pt>
                <c:pt idx="50">
                  <c:v>3656.1979999999999</c:v>
                </c:pt>
                <c:pt idx="51">
                  <c:v>3891.8629999999998</c:v>
                </c:pt>
                <c:pt idx="52">
                  <c:v>4152.9089999999997</c:v>
                </c:pt>
                <c:pt idx="53">
                  <c:v>4004.3319999999999</c:v>
                </c:pt>
                <c:pt idx="54">
                  <c:v>4350.848</c:v>
                </c:pt>
                <c:pt idx="55">
                  <c:v>4460.1180000000004</c:v>
                </c:pt>
                <c:pt idx="56">
                  <c:v>4605.4250000000002</c:v>
                </c:pt>
                <c:pt idx="57">
                  <c:v>5022.857</c:v>
                </c:pt>
                <c:pt idx="58">
                  <c:v>4984.1180000000004</c:v>
                </c:pt>
                <c:pt idx="59">
                  <c:v>5161.2669999999998</c:v>
                </c:pt>
                <c:pt idx="60">
                  <c:v>5195.8029999999999</c:v>
                </c:pt>
                <c:pt idx="61">
                  <c:v>5423.982</c:v>
                </c:pt>
                <c:pt idx="62">
                  <c:v>5505.1660000000002</c:v>
                </c:pt>
                <c:pt idx="63">
                  <c:v>5474.2749999999996</c:v>
                </c:pt>
                <c:pt idx="64">
                  <c:v>5639.8879999999999</c:v>
                </c:pt>
                <c:pt idx="65">
                  <c:v>5515.2650000000003</c:v>
                </c:pt>
                <c:pt idx="66">
                  <c:v>5326.4049999999997</c:v>
                </c:pt>
                <c:pt idx="67">
                  <c:v>5019.5870000000004</c:v>
                </c:pt>
                <c:pt idx="68">
                  <c:v>5296.0870000000004</c:v>
                </c:pt>
                <c:pt idx="69">
                  <c:v>4926.5249999999996</c:v>
                </c:pt>
                <c:pt idx="70">
                  <c:v>5062.5770000000002</c:v>
                </c:pt>
                <c:pt idx="71">
                  <c:v>5423.8950000000004</c:v>
                </c:pt>
                <c:pt idx="72">
                  <c:v>5416.9780000000001</c:v>
                </c:pt>
                <c:pt idx="73">
                  <c:v>5285.74</c:v>
                </c:pt>
                <c:pt idx="74">
                  <c:v>4979.9629999999997</c:v>
                </c:pt>
                <c:pt idx="75">
                  <c:v>4697.8090000000002</c:v>
                </c:pt>
                <c:pt idx="76">
                  <c:v>4607.5360000000001</c:v>
                </c:pt>
                <c:pt idx="77">
                  <c:v>5273.54</c:v>
                </c:pt>
                <c:pt idx="78">
                  <c:v>5739.0590000000002</c:v>
                </c:pt>
                <c:pt idx="79">
                  <c:v>6017.7250000000004</c:v>
                </c:pt>
                <c:pt idx="80">
                  <c:v>6377.2290000000003</c:v>
                </c:pt>
                <c:pt idx="81">
                  <c:v>7069.3249999999998</c:v>
                </c:pt>
                <c:pt idx="82">
                  <c:v>7380.4059999999999</c:v>
                </c:pt>
                <c:pt idx="83">
                  <c:v>7225.97</c:v>
                </c:pt>
                <c:pt idx="84">
                  <c:v>6410.49</c:v>
                </c:pt>
                <c:pt idx="85">
                  <c:v>6684.4390000000003</c:v>
                </c:pt>
                <c:pt idx="86">
                  <c:v>5572.1019999999999</c:v>
                </c:pt>
                <c:pt idx="87">
                  <c:v>6345.13</c:v>
                </c:pt>
                <c:pt idx="88">
                  <c:v>6938.098</c:v>
                </c:pt>
                <c:pt idx="89">
                  <c:v>6269.6369999999997</c:v>
                </c:pt>
                <c:pt idx="90">
                  <c:v>7965.9120000000003</c:v>
                </c:pt>
                <c:pt idx="91">
                  <c:v>8329.6610000000001</c:v>
                </c:pt>
                <c:pt idx="92">
                  <c:v>7248.0240000000003</c:v>
                </c:pt>
                <c:pt idx="93">
                  <c:v>7022.4549999999999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100mM'!$AY$6:$AY$99</c:f>
              <c:numCache>
                <c:formatCode>General</c:formatCode>
                <c:ptCount val="94"/>
                <c:pt idx="0">
                  <c:v>2193.4389999999999</c:v>
                </c:pt>
                <c:pt idx="1">
                  <c:v>1772.529</c:v>
                </c:pt>
                <c:pt idx="2">
                  <c:v>1611.1569999999999</c:v>
                </c:pt>
                <c:pt idx="3">
                  <c:v>1739.751</c:v>
                </c:pt>
                <c:pt idx="4">
                  <c:v>1680.44</c:v>
                </c:pt>
                <c:pt idx="5">
                  <c:v>1443.4280000000001</c:v>
                </c:pt>
                <c:pt idx="6">
                  <c:v>1511.3130000000001</c:v>
                </c:pt>
                <c:pt idx="7">
                  <c:v>1559.664</c:v>
                </c:pt>
                <c:pt idx="8">
                  <c:v>1555.625</c:v>
                </c:pt>
                <c:pt idx="9">
                  <c:v>1707.15</c:v>
                </c:pt>
                <c:pt idx="10">
                  <c:v>1611.4780000000001</c:v>
                </c:pt>
                <c:pt idx="11">
                  <c:v>1862.048</c:v>
                </c:pt>
                <c:pt idx="12">
                  <c:v>1953.1189999999999</c:v>
                </c:pt>
                <c:pt idx="13">
                  <c:v>2084.6089999999999</c:v>
                </c:pt>
                <c:pt idx="14">
                  <c:v>2287.674</c:v>
                </c:pt>
                <c:pt idx="15">
                  <c:v>2513.2910000000002</c:v>
                </c:pt>
                <c:pt idx="16">
                  <c:v>2687.6790000000001</c:v>
                </c:pt>
                <c:pt idx="17">
                  <c:v>2666.893</c:v>
                </c:pt>
                <c:pt idx="18">
                  <c:v>2851.4079999999999</c:v>
                </c:pt>
                <c:pt idx="19">
                  <c:v>2978.1930000000002</c:v>
                </c:pt>
                <c:pt idx="20">
                  <c:v>3088.1469999999999</c:v>
                </c:pt>
                <c:pt idx="21">
                  <c:v>2976.2860000000001</c:v>
                </c:pt>
                <c:pt idx="22">
                  <c:v>3094.9850000000001</c:v>
                </c:pt>
                <c:pt idx="23">
                  <c:v>2869.1990000000001</c:v>
                </c:pt>
                <c:pt idx="24">
                  <c:v>3116.7220000000002</c:v>
                </c:pt>
                <c:pt idx="25">
                  <c:v>3353.547</c:v>
                </c:pt>
                <c:pt idx="26">
                  <c:v>3645.8530000000001</c:v>
                </c:pt>
                <c:pt idx="27">
                  <c:v>3793.7649999999999</c:v>
                </c:pt>
                <c:pt idx="28">
                  <c:v>4016.9839999999999</c:v>
                </c:pt>
                <c:pt idx="29">
                  <c:v>3853.8629999999998</c:v>
                </c:pt>
                <c:pt idx="30">
                  <c:v>4062.7159999999999</c:v>
                </c:pt>
                <c:pt idx="31">
                  <c:v>3843.2620000000002</c:v>
                </c:pt>
                <c:pt idx="32">
                  <c:v>4145.2749999999996</c:v>
                </c:pt>
                <c:pt idx="33">
                  <c:v>4169.7740000000003</c:v>
                </c:pt>
                <c:pt idx="34">
                  <c:v>4293.8500000000004</c:v>
                </c:pt>
                <c:pt idx="35">
                  <c:v>4155.3620000000001</c:v>
                </c:pt>
                <c:pt idx="36">
                  <c:v>4379.9880000000003</c:v>
                </c:pt>
                <c:pt idx="37">
                  <c:v>4143.0870000000004</c:v>
                </c:pt>
                <c:pt idx="38">
                  <c:v>4060.4140000000002</c:v>
                </c:pt>
                <c:pt idx="39">
                  <c:v>4106.6009999999997</c:v>
                </c:pt>
                <c:pt idx="40">
                  <c:v>4304.9849999999997</c:v>
                </c:pt>
                <c:pt idx="41">
                  <c:v>4152.75</c:v>
                </c:pt>
                <c:pt idx="42">
                  <c:v>4155.866</c:v>
                </c:pt>
                <c:pt idx="43">
                  <c:v>4124.5780000000004</c:v>
                </c:pt>
                <c:pt idx="44">
                  <c:v>4199.6440000000002</c:v>
                </c:pt>
                <c:pt idx="45">
                  <c:v>4524.9369999999999</c:v>
                </c:pt>
                <c:pt idx="46">
                  <c:v>4529.0469999999996</c:v>
                </c:pt>
                <c:pt idx="47">
                  <c:v>4578.9620000000004</c:v>
                </c:pt>
                <c:pt idx="48">
                  <c:v>4681.4319999999998</c:v>
                </c:pt>
                <c:pt idx="49">
                  <c:v>4749.3739999999998</c:v>
                </c:pt>
                <c:pt idx="50">
                  <c:v>4809.8959999999997</c:v>
                </c:pt>
                <c:pt idx="51">
                  <c:v>5159.8370000000004</c:v>
                </c:pt>
                <c:pt idx="52">
                  <c:v>5214.0439999999999</c:v>
                </c:pt>
                <c:pt idx="53">
                  <c:v>5451.2910000000002</c:v>
                </c:pt>
                <c:pt idx="54">
                  <c:v>5280.7219999999998</c:v>
                </c:pt>
                <c:pt idx="55">
                  <c:v>5344.72</c:v>
                </c:pt>
                <c:pt idx="56">
                  <c:v>5441.808</c:v>
                </c:pt>
                <c:pt idx="57">
                  <c:v>5393.1540000000005</c:v>
                </c:pt>
                <c:pt idx="58">
                  <c:v>5109.5429999999997</c:v>
                </c:pt>
                <c:pt idx="59">
                  <c:v>5283.2659999999996</c:v>
                </c:pt>
                <c:pt idx="60">
                  <c:v>5177.7969999999996</c:v>
                </c:pt>
                <c:pt idx="61">
                  <c:v>5083.3969999999999</c:v>
                </c:pt>
                <c:pt idx="62">
                  <c:v>5010.3019999999997</c:v>
                </c:pt>
                <c:pt idx="63">
                  <c:v>5007.2370000000001</c:v>
                </c:pt>
                <c:pt idx="64">
                  <c:v>4787.5839999999998</c:v>
                </c:pt>
                <c:pt idx="65">
                  <c:v>4798.5370000000003</c:v>
                </c:pt>
                <c:pt idx="66">
                  <c:v>4648.4359999999997</c:v>
                </c:pt>
                <c:pt idx="67">
                  <c:v>4408.6400000000003</c:v>
                </c:pt>
                <c:pt idx="68">
                  <c:v>4331.5150000000003</c:v>
                </c:pt>
                <c:pt idx="69">
                  <c:v>4167.2160000000003</c:v>
                </c:pt>
                <c:pt idx="70">
                  <c:v>4113.9589999999998</c:v>
                </c:pt>
                <c:pt idx="71">
                  <c:v>3924.277</c:v>
                </c:pt>
                <c:pt idx="72">
                  <c:v>3874.4549999999999</c:v>
                </c:pt>
                <c:pt idx="73">
                  <c:v>3651.4670000000001</c:v>
                </c:pt>
                <c:pt idx="74">
                  <c:v>3508.7130000000002</c:v>
                </c:pt>
                <c:pt idx="75">
                  <c:v>3490.1930000000002</c:v>
                </c:pt>
                <c:pt idx="76">
                  <c:v>3438.47</c:v>
                </c:pt>
                <c:pt idx="77">
                  <c:v>3501.55</c:v>
                </c:pt>
                <c:pt idx="78">
                  <c:v>3254.2829999999999</c:v>
                </c:pt>
                <c:pt idx="79">
                  <c:v>3241.3209999999999</c:v>
                </c:pt>
                <c:pt idx="80">
                  <c:v>3296.654</c:v>
                </c:pt>
                <c:pt idx="81">
                  <c:v>3128.3420000000001</c:v>
                </c:pt>
                <c:pt idx="82">
                  <c:v>3026.9749999999999</c:v>
                </c:pt>
                <c:pt idx="83">
                  <c:v>3218.2420000000002</c:v>
                </c:pt>
                <c:pt idx="84">
                  <c:v>2961.6970000000001</c:v>
                </c:pt>
                <c:pt idx="85">
                  <c:v>3040.346</c:v>
                </c:pt>
                <c:pt idx="86">
                  <c:v>3011.473</c:v>
                </c:pt>
                <c:pt idx="87">
                  <c:v>2871.3710000000001</c:v>
                </c:pt>
                <c:pt idx="88">
                  <c:v>2873.3539999999998</c:v>
                </c:pt>
                <c:pt idx="89">
                  <c:v>2811.5259999999998</c:v>
                </c:pt>
                <c:pt idx="90">
                  <c:v>2632.6509999999998</c:v>
                </c:pt>
                <c:pt idx="91">
                  <c:v>2544.0259999999998</c:v>
                </c:pt>
                <c:pt idx="92">
                  <c:v>2642.5949999999998</c:v>
                </c:pt>
                <c:pt idx="93">
                  <c:v>2518.1390000000001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4730256"/>
        <c:axId val="624731344"/>
      </c:scatterChart>
      <c:valAx>
        <c:axId val="6247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1344"/>
        <c:crosses val="autoZero"/>
        <c:crossBetween val="midCat"/>
      </c:valAx>
      <c:valAx>
        <c:axId val="62473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0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345FFAF-AEBC-4E46-A8DF-87BE8A81E24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D2BED84-5DFB-4E97-80CA-A88E3A79D6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3F10EE0-D79B-47F6-9C20-D946ABF9EA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E3D00DF-8DAB-48BC-80A8-B71228287E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A58C334-EDDD-43F6-8669-F51B6088CB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02B51E4-D2B1-4BC7-84B6-7AFFB0FB2D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5D8E00B-4DB4-4F65-AD89-93E8D5427B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FC19757-3D48-4B0C-8331-A18FEA527B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A2D5D3E-3805-4E18-A4D1-31B46B248B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12399E4-9867-4D7B-BADF-10A0494A7E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E72AD92-E4CC-42A0-B6EB-E1C99E3A52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8A3200F-B531-400D-9115-C8A76FE432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BFCF388-3D5E-4142-B8C5-CA1726B12A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406C952-BA41-43A5-8811-D00D431E04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02E62C1-467E-4B6B-8E0D-4D774AEC6B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507D153-116B-4E01-B61D-6E6912C637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F36595F-52D8-40BE-B587-2A4BE7467D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9519718-821E-45A8-BA22-51E34D85C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3E9D8354-441C-478C-99B7-1B980C5EBA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E7CE435-EB83-49D8-9B37-5344D4498C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95D08B0-8DFA-4464-A528-3D8E24392F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A341330-6236-4A43-8696-4267D3381D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19FB0A2-F52A-4B2A-B855-F8F6981849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2AEF1B06-C12D-49C7-A25A-01C760765B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8F21B0E-3F57-44F2-9004-002C07466D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5A220F7C-601F-4B7C-B3D1-77D1316FF9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77016A7-E21E-4C1E-B8F9-478D76A628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A5A6D61-38F6-43A4-86D7-B91CBD501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304B0ACE-932F-4E9F-BC70-9A1B6B18A5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47D70BE-FAB8-48F5-BF3D-CCF8EF6701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C8B2B265-591A-4F5A-BE48-17648FD5CF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E2979E8-AC87-4703-A8DD-A75E073B7A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CD1F87C-49E7-4246-A873-3826E501D7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668D09E-C713-4B59-A26B-AA2F775DE6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DDC5255-842E-45CA-9D52-C11A280A22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04BF6D1-E0CC-41AD-B14F-736FC90345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493D051B-509D-461F-A687-5D936909AE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8FCEB71-FD85-4BF2-BFF8-9A3CFA46DA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0F4D46D-3B9C-4D35-AFF2-EC8DA0EE32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B0E010EF-BE5B-48C8-B736-DAF1A43E92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8C87250-4EDD-45C5-99A7-0F0EE24D49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8E044EDD-32DE-4594-8BA2-7D18B82631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37DD42CB-21B1-49F2-8088-2C63F4BB3E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B692AFC6-F28E-42A6-A9F5-F94795A903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CF67904-D8E8-4FDA-84C0-3A3E934689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D0B931BB-F114-48B0-8313-D04A60526B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87F9762-8F71-4AD9-A6A7-421196FFCB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B31E085-4EEB-4057-BFE4-E56A6BFEB0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C1079D9E-5454-44A0-867E-9DE125F688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9B6BE728-11EB-46F3-A00B-48C425DD08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D5B8479B-37B4-4F62-82CF-9392FDC58C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51CE9CB-93A8-496C-9A6D-700D5EA6F9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72D2754-0EEB-4A44-B58E-2B7712CBC8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1DBA882-CBFF-4278-8150-23FDB54D99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EDC4BE9-DF8B-4C2C-B0ED-A9DBD812B6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5E2B15FE-FBD1-400A-913A-167EDF7A7F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D5923250-8964-47A8-9762-21D52967A5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CDF450AA-500B-4DC6-BCDE-621EEE922B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839CD33-15D6-48AD-AF74-89E0FA4201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7B15C21A-2CA3-47A8-948A-FCFD7A4D59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A3AE05F3-F985-4A64-87A5-76946A8A7D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62043B7-CA88-4214-B17F-45817F7FBC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7749C3E-665D-4851-858F-32D6B89B32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0E65C918-D367-47C0-B6FA-F891E3C8CB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D9B6E2BA-B060-4B34-88CE-13231A5E7A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9B5A118B-B27C-4A5C-99AA-383A7B1E9A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7793F4E-4927-40F1-BC3B-CFD2F4DEE6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735D854-FFF6-4E3F-A2C0-B849C99194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52901645-768C-4FCC-9594-7293405E1A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FCCB6A3-A26C-46B3-999C-2CEDFCCD6C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4BC8EA65-8C4E-4B7C-9AF5-AC5E8508BD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D266BDE-D427-4895-BC13-11DF143646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DC1888A-85F4-4790-8A08-F886E0DF3C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B4A080D-C0E4-4F19-8A4C-EA667B8E2F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76440CA0-FAB8-4CF0-97F2-BE83648E15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DC491024-2A09-400D-9BAC-AE537D94B6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DBE1CD3A-6B59-4304-A99F-4191C1075D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7A2F762-B62C-4443-A90B-4FC65836C8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719ECA0-5DF0-4E41-9B5B-D5AB40E0D2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5A36FCCF-B107-427B-9481-4E61453BBA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B462A7F-4A89-4E41-B281-E53DB2CF93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F0649D27-43DD-4917-80A2-B52A0BE325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667EF7A3-6EF9-4EC6-92B0-5B1C7CFF31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BABB4D3-EFF7-46C5-A48A-C2E4C2B2A7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7F1D58A-4714-45F5-A391-29376A0AC0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8DB4341A-4E98-4B61-878E-2FD48E19CE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D28B590-BBF4-447D-95D7-B884170438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8E235791-1B0B-4C10-B93F-AE2F880485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2B7EE03-D014-489E-AB29-09830DF215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798E375-DA67-4986-BEB8-8ABE80F9F3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ED3F169D-78AC-44E3-9D4B-416193B85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16B7461C-177F-453B-9031-F5DF4D6A73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850AA0DA-1C34-4CFA-A899-9A9CBF010B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022F3A06-F7D6-4BCA-B767-7F7F7AC2BD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70318485-33A9-4140-B8FB-608550D374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371634E7-1B5D-43D6-8096-B3FABDF89F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8A0D7BFE-BA67-4105-A979-C076F954BC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7536"/>
        <c:axId val="62473297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6F9B1C1-CCBC-4DB3-8460-047615F03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F2454AE-A9CA-4A32-9C72-5FB0390777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13B1249-3B3C-4249-9B9E-845E789BA6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18ACFFC8-5C0A-4AAE-A0DC-78D7FAF0A6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2B61AFD1-F459-49CE-B56D-683146C55C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5A7A2BAD-A48C-4867-AAAF-2FCCC62FC0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1D6BD398-A737-41C5-BD2F-B18C83A64B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7F9B0B88-FF02-4FD0-91DF-F02D2F331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1E9260E-BD03-4728-877D-9273E19E7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2C0ACF1-63BD-4F73-8BA2-A50324352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3DAF5E9-041E-49F8-B394-2C6C73EA87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77278A6-CD83-4EC4-A57A-9450E43409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83F892A-BCC6-4B3F-B146-74D0C83D8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976877A0-04C6-45B6-B8C8-F40BC0D972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4AD55572-CCA8-41F6-A5DE-554685255C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599BC6CC-B65F-4621-A57D-56758BF6A2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8060284E-7874-429E-A50C-A36A25E54A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B201F598-0AC9-4768-9F43-2B9F5FB966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81464172-B164-42E9-85AB-DD6CD7BF3F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44C2E7C4-8D03-4EAD-B3C2-E5DD0B858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54CF598-8642-4EE5-9DDA-7AB7E48A483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D9A2495-6F0E-4B1F-A964-72F49372C6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F5CC1B07-0FA9-4A34-A898-A78FA772FC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E56D8671-CDC2-4ECA-9A00-DD574B9B03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799172D-7CA5-4797-840E-481D3EFF8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D91C4EC-8D73-48DF-B05C-717E5D147A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27A2685C-CEA4-47FF-9916-4E31FE22EC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1C406B5D-7DB0-45E9-B024-335C5E281D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F82EE6EF-607D-473F-A628-66897A282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F0875FD-FD4B-463F-B1B6-B81067546B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2C27189-B3E3-4D79-9E2E-C132BC031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62842E2D-D096-4947-9952-E318CC1393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75CDBEE2-ED99-4FC7-AD25-90DF847F4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C5B7942-6DA8-401A-BF03-01223917C2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8FECABF8-F4CD-45C3-8AEA-1FE2F56FC05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3C70887D-6AA9-4B7A-A9DE-1AA9558F12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1ECF652-E388-4BFE-B519-2EB82736219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A5206D67-453F-4FA1-9612-A5EAA56F59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CCB2228-558C-490A-B5D3-53D6DBD26A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DE0F814F-271A-47DD-8302-76B4748DCF1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DA8A3FF-325E-4C43-988F-67CACD362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86E63D9F-0304-4FD3-A166-574415271E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DF6943-4317-4426-9CD2-76256CAD06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4E5CCD6-0F4C-4E59-AD02-5E989D3611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4BD6E52-041A-4D66-9F9D-A4D9324550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7A6D01A-4A16-4859-88DA-7CCC478B43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18580EB-95EF-43FC-8820-EF3109BA26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82AD881-3658-479F-A5CA-DDB833BB9E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768A6190-3E69-4004-81DE-0CAFA363D8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94525EB4-7FF8-47A3-AF31-2725077141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4C7C09B-2F7D-4845-A1AB-95E6F73027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D5694429-5AC3-4C0D-BF46-5A5D103CB0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F6C54CD4-D28A-4B31-ACF5-26F60631AA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EDAB1562-A650-49C2-8F2B-D05B463C53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6786EF81-3FD8-4DF5-BA1E-03A6237FE8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C6B8718-1325-45D0-BAD3-2A8CF693F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3F53061-D419-4A3D-A9D1-DE9B4B71E5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58B613D-61DA-484E-A9F1-F7AF446999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9EE9C6E0-A454-4547-AA2D-48827730B2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022B3C59-19FD-45C0-ABBC-BCD8B13817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285DB84-41E2-42EE-AF53-F1F59227BA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A44A27B-0E9B-4079-899B-AD96ADBA832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C146AE3-D2FD-4C31-BF23-A09C76AB70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37886E75-F624-4044-9325-D45FEE3FB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19A649AA-4C15-461B-A6C5-B42367D086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5666CF97-128D-456A-8271-E3215E7C2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452729F9-897B-47EC-B795-1C55FE4EF9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24329AC-09B7-4871-AEC2-4EE924411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A3F02C65-6A84-42D2-A77E-14DC345005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FE1B4CE-C6F5-4C9D-B07F-3E920E9304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C391F03-D5F0-4A60-B59D-00E282F988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893C11E-05C9-4A29-9E36-60D11155CA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656A5503-DC59-4D8A-89F7-CA92D1B0F5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A0552D32-C9A6-4F44-836A-CD4BAC5F67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1CA9F47C-9CF8-496E-ACBD-F2C4EC4DE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D78EBC3-8C98-4FF0-B835-DE1E4B8872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31246061-2330-4884-AAA6-5BCBB73DB2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E458C19E-25AC-43EE-81EE-0DD579F74E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7469C1B-359E-4AC1-8F53-ABB396D3A4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37A4229-A14F-4965-944F-49293D0C29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ADD672F-A037-467B-8BE0-D63BC8C013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580A909D-B1A9-483A-894A-27C36EE708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61DAE0D-AD36-4B82-859C-C3E1906A47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3BAEB80-CE7A-4169-ABB9-29D1F814BC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3BDC539-0209-4EDE-BD95-872686E069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84D89DA-D43F-48A5-B56A-4AB20943EA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89D13D15-5AE4-4C39-A8EC-2F2C8C2B8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CD30CB62-B05A-466C-A41E-E17D2D2BA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86D7FB0C-C264-4AD9-8BA1-782701450B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59A48F1-58D7-4C1F-8CC2-B416DD2EB3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139AC1AB-2C7F-4876-960A-2B84BD05F8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92064448-C3B9-482E-BF6B-66CD30B809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67A028CA-B71A-4E87-B220-2998902340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E2C146C1-FB8F-4110-9885-43BC24D3EE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56F74A4B-2F90-4C52-AF59-90FFFBC608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C21C658-1C44-4356-9073-6F76F06C08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AA92802-CF6D-4DFD-8D84-1D07528C2A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87338292-9CF8-4DBE-B3BD-0E48374FB5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4A991409-A0E3-4F4C-8F23-8160767966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D068867-A799-4D0B-A10A-A1F8475C53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EEB4EBE3-0E47-470B-8795-4AEFC6178A1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5AEDE68-61FF-4CEA-A5B0-8C505DC50A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CF8A96A9-1BB7-48A5-8C49-D51F076DD0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891C4598-7A30-43A5-9F2F-767FA54489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3B31D2F6-B8DA-4DC6-AE3E-526D02726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E285964F-29AF-4E3E-BDFF-7B8A166CC1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381D663-A77E-4038-ABC9-8975793117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A7E3C71-5699-4644-BE0D-21EBF2EC5F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9C5F4D3C-727A-437C-B4CF-212DDE193B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BF2C9949-0ABB-48EC-9071-9E38CB43D1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758DDF2E-8736-4926-937F-97F406149B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A3D894C-47EB-413F-A151-A0E2812E6F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A907D4E-9BE5-4528-8CAE-AF7DA0516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E80D34A8-B53A-4595-8B5F-0ECD2E7EF6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7653BE0F-864E-408E-9E44-743A3212A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2D65E50E-334C-4D02-9805-EAF30FCF5B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ADEF1F0C-9DC1-4B83-AB65-F1B92FCF09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57AB376-2C21-4ACA-9519-1BAB6748AD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8CFD0BAE-8F74-4E3C-8480-1E81C1C2CA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5FFAB0CC-34D7-48EE-A6E1-F8E4A66BD4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8F7308F3-5741-4F6B-AFB2-1B90C2770C2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935DE0F-DB58-4DEF-AC7F-F31903B3C0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5133087-4655-4846-9569-935FD2C10D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C578BB7-DBF5-4CC5-88E9-F2AA929C1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B0E4C5C4-0F1D-4770-9B72-83C52166FA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BE79A0-265C-4A20-B250-0CAE9025BD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FA89C4DB-B75D-4DDC-BBFD-6AEE880DF2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10E75A1E-7EAE-4FC5-96D3-6151C8EAE3F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E47EF1CC-6249-47A4-8E0D-1AB6C3C1DD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F4072AB-5C0D-491A-B2FE-91604B01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5C08DE26-7125-42B9-8FD8-88EC28616F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271D072-A4A9-4CE4-9BF8-1AE3B8E343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376F1E3-7DB8-4CF2-9B15-9A779057C1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894A824D-227D-4925-AB49-AA0A80968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476D553D-950B-4D47-838B-178C6474DE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09A33264-9464-4AA8-9D3F-9ED947799E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900E156B-698A-464C-B0BF-0284D407FA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E6A650F-8B43-46DE-92A7-FBA451DC61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EAF568B-4835-48A2-A9C3-9EEFACAC5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40ACED2-7D23-49BA-85EF-FB44D5B26B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AD5C24C-5D9A-422F-89D6-6D24F97CE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223D02BE-B36F-41D1-B764-5802D19BA5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320162AD-FACB-40CF-9F28-85CBB999E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C75C78D8-79A1-4E76-A847-8C0B0B3E1E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160BFDB-BCC5-4288-91FC-3DDD7B3B25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B79554D8-DBE7-49FB-B638-5CFB8D828A5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8B0CBA7C-3C8F-42FC-B870-8549E597BD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9044FEA-37F1-4AA9-AA05-D956C95096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5E8F423A-7B23-4A30-82BD-9BDB4682DB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9E8BA53-8D80-4842-953A-D0EBB1535B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B0A5D0F2-84B6-4732-B16A-C1D588035F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1575166D-5A89-473F-8DBB-2BD32BBB08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F90D140B-610D-47F0-81C2-C5EE4DCB3A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B4959A07-28C4-45A1-80B1-6A47278FA6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6B1F3A86-4481-4BDC-A63C-33B5DB568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EEBF9B9-0A76-46D9-B399-E5A038949C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0E154671-C391-4703-8E2F-D47488C214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4089A3F-2ACF-4556-BF08-142427C855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092F66C-70A3-4404-8A4C-93D3CA99858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31173DCC-6294-49B8-9110-95B6DD23B3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08DE2FF7-0DD6-48E4-BF11-BC5AE9E8F0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9001BD88-C278-4563-B5E4-1669E403AB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C8F6C8A-3ACA-4C08-AC66-BE809A2EDA4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BCB3A6C9-0149-4DC2-A909-08D29DAE17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D00F61B5-49FC-44FF-B29C-3D90B9237D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27AF8EFE-8DC6-4F98-A9C1-ADE07EC035D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982FC4B-7028-4969-A4E5-9A6650D90E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1B6E0A5-9B17-4FBF-A8BD-1EE00265FC2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368E7232-A1DE-45F9-A560-F644E1096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2AB30AA8-8CBE-4816-95B9-0012CB08C4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17D22208-D987-4A3A-8693-FAD3E08A2D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E505FAC7-4FDB-4F74-AC3A-FA509E7681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100BE2C-AC80-4B6C-BCD1-D31E1D6CF7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947E175-2B04-42EB-A48D-B6BA12F91F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918C07E8-CC51-49F8-A9C3-2BD81248D1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D955E13-BAD3-490C-9896-D60A434166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02DA2AF-9E6F-4B4E-9D37-512F72CDBE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C588ECE3-9FD2-420D-BDD9-458B210E28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B23EFB38-234F-44F8-B122-55A98AF802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21261E9-2E9B-4CC7-9BD1-91DDAD72C0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D56C3DA0-E620-478E-898A-8939CD5054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AE1B3FB5-B76A-46C7-A0E9-878579C7EB4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B69A397-7E74-4B9B-A406-CF59E2531A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571BBDCA-5B1F-4DCE-A72D-21850EC0D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73128502-1F43-4E42-9B23-58B8E83D05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FBECCAA-D3D5-4325-8ECA-A65F32C21F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0AEAE622-0EFB-41DC-9AB7-17813871C7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fld id="{0A757C84-B752-40D5-B519-C5F005AC43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fld id="{E7220F0C-C80B-4A31-A501-D0F30CC877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fld id="{909B9D8C-EF45-437F-B9AD-70E17DD4CAF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'20140815 40mM'!$J$6:$J$102</c15:f>
                      <c15:dlblRangeCache>
                        <c:ptCount val="97"/>
                        <c:pt idx="8">
                          <c:v>BUD1</c:v>
                        </c:pt>
                        <c:pt idx="35">
                          <c:v>BUD2</c:v>
                        </c:pt>
                        <c:pt idx="6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</c:ext>
        </c:extLst>
      </c:scatterChart>
      <c:valAx>
        <c:axId val="624727536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2976"/>
        <c:crosses val="autoZero"/>
        <c:crossBetween val="midCat"/>
      </c:valAx>
      <c:valAx>
        <c:axId val="62473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7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layout>
        <c:manualLayout>
          <c:xMode val="edge"/>
          <c:yMode val="edge"/>
          <c:x val="0.47231938045767197"/>
          <c:y val="1.6091948520969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98C336EE-CE7C-4A2E-A6BD-C15E4831502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3FB4A4C-4DA2-47E6-9BC8-1BA068557E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FDD3761-F26B-448E-88F4-D06E9DCA2D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67FC133-25A8-4AB4-9C4B-79262D2871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0807267-348F-4BCC-A93C-52A429EFCA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FFFDFFF-C7E5-440A-BECF-B795B9F255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017FE14-DF8B-4B50-9B99-393D89A7F1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540B7B8-A6FE-48A3-A5D0-43EE100F79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8631BC8-6C09-482E-9389-EEFF775B49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78380EF-3DF6-4CA5-8EDB-BEC20FE59B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745FD36-93A7-4D5D-BA84-61197031C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C80E49D-8D96-4981-A5EB-1107C228C1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1DD5123-7B1B-47C9-AE5D-73B362BE07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CEA5588-70E8-48E4-A319-6A6D88C035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67DFA07-55DB-4AC1-AFC5-F83223102A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1759752-E95F-4D17-9BD0-0E4E83C5A7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D44BD8A6-B837-46A4-81F4-EDEDDDAB9A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483F0E0-722A-404E-8B94-418BEDE6FC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B8D1D9F-7E24-4227-83C8-3EEC5E4DA8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8E29762-A00E-48A7-91CE-35E3243018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2AC5C75D-1F1E-4077-B6AB-59B2BA1634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F2B3187-C8E9-4CF4-AFEC-2B0BC87CDA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BD62E4D2-5227-47C8-BE37-21385A7F44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38CE242-3216-4220-A2C3-9DE9B4B141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3C700722-6619-4B4C-A341-4D616F2C4D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CE76D41-4F4D-464A-9689-C2D81E2D16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ED1BF4B-0767-4B41-9AE3-47B9E6E973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D11CE63-7DB4-4C6B-9E21-80F6A04390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A59DDDB-8EF3-4E39-B6C1-08D578EB2B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637895A-3130-42FC-8D61-7252F92058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6FB6F78-1A74-433A-8FF9-4870850AF7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4AFA9DC-5963-49D7-9F92-97D8F5619C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98BDDA5-601F-4D47-867F-B4F03A9393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9A01F9C0-81B2-4CAA-9F40-4C04048BED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2354A66B-2063-4ABB-AF2E-F15AFCB017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995CFEA-D63F-444F-A66A-D2E08DDD3F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B8C3385-4F1D-43B1-97B9-DCFA170DE4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32D640C9-1148-4295-A824-3DF9FF8792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9F823DE-E80D-4CCE-989B-3753653D49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288F3407-2573-42BA-A3D1-2B8ABECEB3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5C2373C9-2162-4A86-B465-F5E416A78B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7DDAC7D0-E725-412A-BF0B-B94620CDB3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14FDD10-918A-4A26-B5C2-8537FBA9C2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49F0EE66-9298-4B63-BC0D-7AE7FF5E2F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B8BC5C09-3D45-4D34-A1BC-5E874BB7FF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98A1690A-B8E4-4B2C-9CA0-753221E2E5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4501EAAF-E77F-44C3-B605-F4DB5011C1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A6899A04-1507-439F-AA5C-F73473C5A9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DA53852-9D27-431E-A62E-F57F3F3966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FB329B9-DA3D-417D-BD75-2A348166CE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F974E022-3196-4BD5-A885-A5AEF22816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FD3CC5B5-6864-4700-9566-BD5DBDA2BC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C024D39F-B1B3-4416-94DD-2D431B28FE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CD94563-61A0-4505-80AD-1FA017F53E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01714FD-9701-4E04-AEB7-9DF03793CF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ECCDB46-16B9-4E1D-A5D0-0E2D3661A0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4C534708-AA62-4324-92C4-B6DB29C7B5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595B847-78FE-4557-AF0D-FF7449B19A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4E93D4B-21B5-4634-A7CD-0728F40334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9FBDCA0F-E332-44F0-9471-F965DD608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1A1BDCA5-1036-452A-8B04-B8F9C915FE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B47BD661-5F69-4A8C-A0EA-F57F89C08F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F390963-4F5B-4299-8A2B-8AC0D8C7FB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32896BA8-01D1-489E-A7D6-67248F74D0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AD0C88B-3C44-48FE-8BBF-DF2DC4DE65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27F72CD-DCC0-45BC-95E4-0F1A0CF7D1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D2068EC3-85EE-421E-8421-A0CF9A64F3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4944691-DC47-4A1C-BC72-C45B1E0FFA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2A91567-9BF6-47D2-ADDD-D8460E0930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6892A81B-7BEA-41DD-8729-29C2F196BE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A867718-470C-43C9-979E-50B5266A35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437C4EF-9B38-4FD7-ACAD-454F24F563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4E4AF09-2F29-4980-9586-EF157A53ED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51A7754-35BE-4AD1-A81B-9BF9A691F5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F23EEBCE-8CB8-4511-BE79-AE6AAFDD0C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273A123-C661-47A3-88AD-99991D4625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7FFC449E-C254-4CC4-8A06-3432528FFC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D75FA6E-D9A7-4A79-A5FA-0AEB9846C9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5678DDB-0FA1-48ED-8B1D-8271D02772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93BF4278-D9D9-44CF-8152-91A3067F70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43C77D0-95CA-4651-836A-D981006846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394B203-4C89-4EEF-831F-F89105C290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5DC12F77-ED1A-4171-94B8-98F052D95C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E7DF2920-E9B4-4547-AD34-AFA1653C53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E5D3C7A5-6537-4A75-8B64-DAF4637651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D5EA756-B493-48DE-855C-29013D690E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17DEACAB-F307-4779-A8CE-2FE36AFFFE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BDB7CBC5-D564-4006-A470-A9DC485D24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F44E741C-BAC4-4CB0-AE10-1A6D8B5E52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0900F7F7-9B66-45E4-A0D5-86176F990C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9612DF14-4698-4180-8B7D-708E9D5E73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F68288E-D9D2-4FA8-945A-C63C8B8412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81DA000F-AC3B-4DC1-948E-D1EF41BC72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30FAEF0-C2A9-4AE7-A94C-4A002FEA97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100mM'!$P$6:$P$99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4272"/>
        <c:axId val="6247291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4724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9168"/>
        <c:crosses val="autoZero"/>
        <c:crossBetween val="midCat"/>
      </c:valAx>
      <c:valAx>
        <c:axId val="624729168"/>
        <c:scaling>
          <c:orientation val="minMax"/>
          <c:min val="1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4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240min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01E1227-9199-42E7-9A58-AD608C5066F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C73183-8E3F-4204-A55D-469406AA39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96E274E-7FB4-409F-B86C-776904022E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1D1DD28-6A59-4595-88AE-FC94C20750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5310776-009D-491A-867B-6DC60E5F5C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43A1128-E952-4EBD-A666-6629E6A28B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D274D96-4408-4859-82FA-A9B5A26B97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F60D5A5-95CC-470B-BD8B-FBEE75CEEB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57DAAB7-9E79-4B47-8DD4-0A89C09105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6430685-5C87-4101-97D3-FA618FFDD3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FF4668E-D277-44B2-B9B7-09684C0CEE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BC019B0-10F1-41CD-B766-A2BC29AB2B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5F96F70-C7FB-4E0A-9492-FDD4F28022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BC3F34C-8D82-4211-B313-9CEC41AA60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FDC1D6C-9036-469F-A3F8-C5BF2C70F3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B26F709-7EE5-4059-BFD8-A6BF017716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B40F7B4-E796-4046-9921-A9883A7AD1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5715DEA-F3EA-4D08-B0F8-4B4E9A85F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D8F9E8E6-71A1-400A-90E9-4090838571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3D14A68-CB4B-42AF-A27F-1949401FE8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74F28FD-14BD-41EC-96A8-1EB7F971A3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34EFDA3-CD10-4CEB-98EC-AD9C9E3742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5338563-953F-4057-A3FF-A7B915094E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18C9CB64-4C9C-49FD-97F5-9190F602D2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46C33DE-B87C-49FC-841A-2029D65F6A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F2508AA5-8E3F-4497-8BC3-1767B603D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82B9971-8FB6-4EAD-8594-9C9B33D94B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4A40800-71E9-440B-B1CC-DB8F0CECF5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A4EF2A5-FCA3-4005-A782-E729123D6B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D21FCD47-364F-4A1C-BB17-D29F44149D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075A2DC-4AE7-4B02-B591-2B6322FAC7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8C03633-8943-4543-82B1-0FE0428BC3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8698BDF-789F-44E8-A4E6-C17A225E25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81EC493-1D50-475D-8D50-39F2314534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E0B1BAFC-EDC1-4ECD-846F-D2C701505E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0AEFE50-1C7D-4BA9-A343-2BC98D1128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AE621F2C-6EE3-4319-B8D0-8D40533FAA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7E7FB0D-CC64-4D88-981C-E5E866A0D5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687DE3B6-A72B-46EC-85FB-C128FB9D16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F52EAC5-52C5-43C0-8CA2-CB960650AA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3D435D27-ABC1-46FF-82D7-6CD536B92E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CCFE5A51-A827-4B33-8E06-3B7A85E7C4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E91D8B34-4691-4BB7-AECE-8013645BE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095D089-D401-4313-AAFA-A98E3A2419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9CA13005-ACCC-4436-868B-12E1CF1547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A5F4BECC-7956-489D-9E89-CA6337D7F6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56B235B-7107-4AD6-B8CA-D334859DF7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13F42DB0-B414-46B1-8E37-0229A89082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96A44CEE-AF88-4A17-97D1-4AD2FFDA6F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FCF91191-2CAA-4C3C-988B-E3AAE10C25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8D1C51C4-30BA-48EA-BC41-262AC4EB8A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C4928CE1-8052-47FA-9615-57BC7856A1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0CA2F3E5-EC01-4308-A409-FBA8166EC5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B484AA8-AA24-496E-A937-CF86C1104A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1306B8E-EEC7-4182-81A9-23E30ABF1D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FAA69F86-E02D-4F23-8EBD-479A875EED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3FBE1CD-22BE-4026-835E-557F5045DA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EA0F6679-81D5-4A65-8FA0-B307C26479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B83594C2-425E-450F-B7AA-9685DE93F4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A12BB15E-D256-49E2-9194-79FCA8D936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C9E46952-902C-4F8F-805D-D5B4F42A5C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34DC102-11E0-4726-88F3-A32B4DF2FD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C8CA2BD-3432-44AC-ABF3-D2D081F4BB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314713E7-1160-48FF-9881-4E2214CB51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AE4EF61-B0A8-4A12-87D0-5BF49476FA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765BF2A1-8D20-4DB2-8904-F8FC1109DF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AD4B05A0-EC9A-40FF-B2FD-541EE9C8F7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50151195-5911-42FB-A1C3-DD5B6BAD0A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43BA31D-C14C-422C-882D-3E1542EF2F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19A315B-1EBA-4510-82A6-69BD3CDCD4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ECC28F9-DE8E-45E1-A0BE-76A99D00DB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341F713-BFB2-45D2-9C99-FF8DD67340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DCF6F091-D7F8-4622-A120-67F84C9248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892845AD-90F5-439F-B847-99C6500B4D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E74FC04-0644-44D9-A8B6-F675E10E6D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5D6ED4C1-8C4E-454E-A42D-9F1B3CFC5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E6254C7A-9750-4B77-A89C-D42FF84F65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D87CC59-0851-4611-B745-0CDE15EE42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51C6A6A-A04A-4DF5-B011-1C40CBDC24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1C1EE823-207C-462B-ACA1-7364489106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E9E966BA-6CED-445F-94C9-9AB93FA599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E44C399-DA91-409F-8BE2-3F3A9BC764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01F0A7FA-346B-40D8-97B0-BAA9CE5E76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8E9960C7-5093-4CCC-9922-6E0BA67824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A8E458FF-838E-4AAE-B34B-93021FE991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E181211B-8C83-4554-A4C8-EEA32A0110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436D6AD2-1986-498D-9F6F-38499C5B03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92531C03-4121-4191-BDBB-43FD2D5856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693E709-617F-4D6C-B2B1-6AF95E0AB2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3393AE9B-24F1-48E3-8D4C-B400A75B21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32FAF721-3925-4458-BF9E-B1CEAB90A8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D87333B1-41ED-4018-B21F-88D9B0ECE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19FF86C3-267D-4760-85F7-B8C8B863B5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10027DAC-58F8-4247-921F-60F7301A3F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100mM'!$E$6:$E$99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3728"/>
        <c:axId val="62473515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4723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5152"/>
        <c:crosses val="autoZero"/>
        <c:crossBetween val="midCat"/>
      </c:valAx>
      <c:valAx>
        <c:axId val="62473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xy1302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Sheet1!$L$7:$L$124</c:f>
              <c:numCache>
                <c:formatCode>General</c:formatCode>
                <c:ptCount val="118"/>
                <c:pt idx="0">
                  <c:v>589.59199999999998</c:v>
                </c:pt>
                <c:pt idx="1">
                  <c:v>586.80600000000004</c:v>
                </c:pt>
                <c:pt idx="2">
                  <c:v>587.56600000000003</c:v>
                </c:pt>
                <c:pt idx="3">
                  <c:v>589.10599999999999</c:v>
                </c:pt>
                <c:pt idx="4">
                  <c:v>589.16600000000005</c:v>
                </c:pt>
                <c:pt idx="5">
                  <c:v>589.34199999999998</c:v>
                </c:pt>
                <c:pt idx="6">
                  <c:v>591.14700000000005</c:v>
                </c:pt>
                <c:pt idx="7">
                  <c:v>594.13599999999997</c:v>
                </c:pt>
                <c:pt idx="8">
                  <c:v>595.68200000000002</c:v>
                </c:pt>
                <c:pt idx="9">
                  <c:v>597.90499999999997</c:v>
                </c:pt>
                <c:pt idx="10">
                  <c:v>600.13800000000003</c:v>
                </c:pt>
                <c:pt idx="11">
                  <c:v>603.14499999999998</c:v>
                </c:pt>
                <c:pt idx="12">
                  <c:v>605.88499999999999</c:v>
                </c:pt>
                <c:pt idx="13">
                  <c:v>604.178</c:v>
                </c:pt>
                <c:pt idx="14">
                  <c:v>609.63499999999999</c:v>
                </c:pt>
                <c:pt idx="15">
                  <c:v>612.452</c:v>
                </c:pt>
                <c:pt idx="16">
                  <c:v>612.55499999999995</c:v>
                </c:pt>
                <c:pt idx="17">
                  <c:v>617.94600000000003</c:v>
                </c:pt>
                <c:pt idx="18">
                  <c:v>615.66600000000005</c:v>
                </c:pt>
                <c:pt idx="19">
                  <c:v>614.64300000000003</c:v>
                </c:pt>
                <c:pt idx="20">
                  <c:v>618.74400000000003</c:v>
                </c:pt>
                <c:pt idx="21">
                  <c:v>625.59799999999996</c:v>
                </c:pt>
                <c:pt idx="22">
                  <c:v>627.05399999999997</c:v>
                </c:pt>
                <c:pt idx="23">
                  <c:v>627.70000000000005</c:v>
                </c:pt>
                <c:pt idx="24">
                  <c:v>628.87400000000002</c:v>
                </c:pt>
                <c:pt idx="25">
                  <c:v>626.72500000000002</c:v>
                </c:pt>
                <c:pt idx="26">
                  <c:v>628.61800000000005</c:v>
                </c:pt>
                <c:pt idx="27">
                  <c:v>629.01400000000001</c:v>
                </c:pt>
                <c:pt idx="28">
                  <c:v>629.572</c:v>
                </c:pt>
                <c:pt idx="29">
                  <c:v>632.67200000000003</c:v>
                </c:pt>
                <c:pt idx="30">
                  <c:v>637.89499999999998</c:v>
                </c:pt>
                <c:pt idx="31">
                  <c:v>644.50199999999995</c:v>
                </c:pt>
                <c:pt idx="32">
                  <c:v>641.70500000000004</c:v>
                </c:pt>
                <c:pt idx="33">
                  <c:v>644.74599999999998</c:v>
                </c:pt>
                <c:pt idx="34">
                  <c:v>648.21699999999998</c:v>
                </c:pt>
                <c:pt idx="35">
                  <c:v>648.62199999999996</c:v>
                </c:pt>
                <c:pt idx="36">
                  <c:v>651.84299999999996</c:v>
                </c:pt>
                <c:pt idx="37">
                  <c:v>653.14800000000002</c:v>
                </c:pt>
                <c:pt idx="38">
                  <c:v>656.255</c:v>
                </c:pt>
                <c:pt idx="39">
                  <c:v>654.803</c:v>
                </c:pt>
                <c:pt idx="40">
                  <c:v>657.25800000000004</c:v>
                </c:pt>
                <c:pt idx="41">
                  <c:v>659.71600000000001</c:v>
                </c:pt>
                <c:pt idx="42">
                  <c:v>661.68799999999999</c:v>
                </c:pt>
                <c:pt idx="43">
                  <c:v>661.41099999999994</c:v>
                </c:pt>
                <c:pt idx="44">
                  <c:v>663.27800000000002</c:v>
                </c:pt>
                <c:pt idx="45">
                  <c:v>665.64599999999996</c:v>
                </c:pt>
                <c:pt idx="46">
                  <c:v>665.14099999999996</c:v>
                </c:pt>
                <c:pt idx="47">
                  <c:v>667.83399999999995</c:v>
                </c:pt>
                <c:pt idx="48">
                  <c:v>664.55700000000002</c:v>
                </c:pt>
                <c:pt idx="49">
                  <c:v>666.88499999999999</c:v>
                </c:pt>
                <c:pt idx="50">
                  <c:v>671.71199999999999</c:v>
                </c:pt>
                <c:pt idx="51">
                  <c:v>669.48599999999999</c:v>
                </c:pt>
                <c:pt idx="52">
                  <c:v>672.61599999999999</c:v>
                </c:pt>
                <c:pt idx="53">
                  <c:v>666.60900000000004</c:v>
                </c:pt>
                <c:pt idx="54">
                  <c:v>666.12800000000004</c:v>
                </c:pt>
                <c:pt idx="55">
                  <c:v>670.65200000000004</c:v>
                </c:pt>
                <c:pt idx="56">
                  <c:v>671.37599999999998</c:v>
                </c:pt>
                <c:pt idx="57">
                  <c:v>673.02</c:v>
                </c:pt>
                <c:pt idx="58">
                  <c:v>674.13800000000003</c:v>
                </c:pt>
                <c:pt idx="59">
                  <c:v>674.88699999999994</c:v>
                </c:pt>
                <c:pt idx="60">
                  <c:v>671.23099999999999</c:v>
                </c:pt>
                <c:pt idx="61">
                  <c:v>668.54499999999996</c:v>
                </c:pt>
                <c:pt idx="62">
                  <c:v>670.84299999999996</c:v>
                </c:pt>
                <c:pt idx="63">
                  <c:v>675.73699999999997</c:v>
                </c:pt>
                <c:pt idx="64">
                  <c:v>670.97400000000005</c:v>
                </c:pt>
                <c:pt idx="65">
                  <c:v>672.83600000000001</c:v>
                </c:pt>
                <c:pt idx="66">
                  <c:v>677.42700000000002</c:v>
                </c:pt>
                <c:pt idx="67">
                  <c:v>671.779</c:v>
                </c:pt>
                <c:pt idx="68">
                  <c:v>676.697</c:v>
                </c:pt>
                <c:pt idx="69">
                  <c:v>677.92600000000004</c:v>
                </c:pt>
                <c:pt idx="70">
                  <c:v>676.70299999999997</c:v>
                </c:pt>
                <c:pt idx="71">
                  <c:v>677.96699999999998</c:v>
                </c:pt>
                <c:pt idx="72">
                  <c:v>675.64300000000003</c:v>
                </c:pt>
                <c:pt idx="73">
                  <c:v>678.04499999999996</c:v>
                </c:pt>
                <c:pt idx="74">
                  <c:v>673.61</c:v>
                </c:pt>
                <c:pt idx="75">
                  <c:v>675.46199999999999</c:v>
                </c:pt>
                <c:pt idx="76">
                  <c:v>669.46</c:v>
                </c:pt>
                <c:pt idx="77">
                  <c:v>668.85400000000004</c:v>
                </c:pt>
                <c:pt idx="78">
                  <c:v>666.86099999999999</c:v>
                </c:pt>
                <c:pt idx="79">
                  <c:v>670.88099999999997</c:v>
                </c:pt>
                <c:pt idx="80">
                  <c:v>670.32799999999997</c:v>
                </c:pt>
                <c:pt idx="81">
                  <c:v>666.16399999999999</c:v>
                </c:pt>
                <c:pt idx="82">
                  <c:v>665.81299999999999</c:v>
                </c:pt>
                <c:pt idx="83">
                  <c:v>665.66099999999994</c:v>
                </c:pt>
                <c:pt idx="84">
                  <c:v>667.62199999999996</c:v>
                </c:pt>
                <c:pt idx="85">
                  <c:v>668.68200000000002</c:v>
                </c:pt>
                <c:pt idx="86">
                  <c:v>668.33799999999997</c:v>
                </c:pt>
                <c:pt idx="87">
                  <c:v>662.43600000000004</c:v>
                </c:pt>
                <c:pt idx="88">
                  <c:v>664.98900000000003</c:v>
                </c:pt>
                <c:pt idx="89">
                  <c:v>663.74199999999996</c:v>
                </c:pt>
                <c:pt idx="90">
                  <c:v>658.93100000000004</c:v>
                </c:pt>
                <c:pt idx="91">
                  <c:v>658.60500000000002</c:v>
                </c:pt>
                <c:pt idx="92">
                  <c:v>660.19500000000005</c:v>
                </c:pt>
                <c:pt idx="93">
                  <c:v>662.72299999999996</c:v>
                </c:pt>
                <c:pt idx="94">
                  <c:v>663.35400000000004</c:v>
                </c:pt>
                <c:pt idx="95">
                  <c:v>665.29899999999998</c:v>
                </c:pt>
                <c:pt idx="96">
                  <c:v>665.22199999999998</c:v>
                </c:pt>
                <c:pt idx="97">
                  <c:v>669.00599999999997</c:v>
                </c:pt>
                <c:pt idx="98">
                  <c:v>672.77599999999995</c:v>
                </c:pt>
                <c:pt idx="99">
                  <c:v>678.67899999999997</c:v>
                </c:pt>
                <c:pt idx="100">
                  <c:v>680.26</c:v>
                </c:pt>
                <c:pt idx="101">
                  <c:v>689.69600000000003</c:v>
                </c:pt>
                <c:pt idx="102">
                  <c:v>692.87</c:v>
                </c:pt>
                <c:pt idx="103">
                  <c:v>694.13499999999999</c:v>
                </c:pt>
                <c:pt idx="104">
                  <c:v>695.65700000000004</c:v>
                </c:pt>
                <c:pt idx="105">
                  <c:v>698.79300000000001</c:v>
                </c:pt>
                <c:pt idx="106">
                  <c:v>698.625</c:v>
                </c:pt>
                <c:pt idx="107">
                  <c:v>699.97900000000004</c:v>
                </c:pt>
                <c:pt idx="108">
                  <c:v>701.48400000000004</c:v>
                </c:pt>
                <c:pt idx="109">
                  <c:v>699.65200000000004</c:v>
                </c:pt>
                <c:pt idx="110">
                  <c:v>702.21</c:v>
                </c:pt>
                <c:pt idx="111">
                  <c:v>708.30399999999997</c:v>
                </c:pt>
                <c:pt idx="112">
                  <c:v>709.60199999999998</c:v>
                </c:pt>
                <c:pt idx="113">
                  <c:v>704.69600000000003</c:v>
                </c:pt>
                <c:pt idx="114">
                  <c:v>710.87599999999998</c:v>
                </c:pt>
                <c:pt idx="115">
                  <c:v>715.476</c:v>
                </c:pt>
                <c:pt idx="116">
                  <c:v>716.10599999999999</c:v>
                </c:pt>
                <c:pt idx="117">
                  <c:v>724.63699999999994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Sheet1!$M$7:$M$124</c:f>
              <c:numCache>
                <c:formatCode>General</c:formatCode>
                <c:ptCount val="118"/>
                <c:pt idx="0">
                  <c:v>589.38699999999994</c:v>
                </c:pt>
                <c:pt idx="1">
                  <c:v>587.55600000000004</c:v>
                </c:pt>
                <c:pt idx="2">
                  <c:v>588.00900000000001</c:v>
                </c:pt>
                <c:pt idx="3">
                  <c:v>590.65099999999995</c:v>
                </c:pt>
                <c:pt idx="4">
                  <c:v>589.59900000000005</c:v>
                </c:pt>
                <c:pt idx="5">
                  <c:v>590.45100000000002</c:v>
                </c:pt>
                <c:pt idx="6">
                  <c:v>591.76</c:v>
                </c:pt>
                <c:pt idx="7">
                  <c:v>591.298</c:v>
                </c:pt>
                <c:pt idx="8">
                  <c:v>591.42700000000002</c:v>
                </c:pt>
                <c:pt idx="9">
                  <c:v>589.93100000000004</c:v>
                </c:pt>
                <c:pt idx="10">
                  <c:v>590.94100000000003</c:v>
                </c:pt>
                <c:pt idx="11">
                  <c:v>590.32100000000003</c:v>
                </c:pt>
                <c:pt idx="12">
                  <c:v>591.13499999999999</c:v>
                </c:pt>
                <c:pt idx="13">
                  <c:v>590.85299999999995</c:v>
                </c:pt>
                <c:pt idx="14">
                  <c:v>594.33600000000001</c:v>
                </c:pt>
                <c:pt idx="15">
                  <c:v>595.15</c:v>
                </c:pt>
                <c:pt idx="16">
                  <c:v>596.45799999999997</c:v>
                </c:pt>
                <c:pt idx="17">
                  <c:v>596.83799999999997</c:v>
                </c:pt>
                <c:pt idx="18">
                  <c:v>596.72400000000005</c:v>
                </c:pt>
                <c:pt idx="19">
                  <c:v>596.822</c:v>
                </c:pt>
                <c:pt idx="20">
                  <c:v>594.96799999999996</c:v>
                </c:pt>
                <c:pt idx="21">
                  <c:v>598.18399999999997</c:v>
                </c:pt>
                <c:pt idx="22">
                  <c:v>596.63499999999999</c:v>
                </c:pt>
                <c:pt idx="23">
                  <c:v>596.46400000000006</c:v>
                </c:pt>
                <c:pt idx="24">
                  <c:v>598.66899999999998</c:v>
                </c:pt>
                <c:pt idx="25">
                  <c:v>598.21900000000005</c:v>
                </c:pt>
                <c:pt idx="26">
                  <c:v>597.89800000000002</c:v>
                </c:pt>
                <c:pt idx="27">
                  <c:v>598.41999999999996</c:v>
                </c:pt>
                <c:pt idx="28">
                  <c:v>600.26499999999999</c:v>
                </c:pt>
                <c:pt idx="29">
                  <c:v>600.95500000000004</c:v>
                </c:pt>
                <c:pt idx="30">
                  <c:v>602.255</c:v>
                </c:pt>
                <c:pt idx="31">
                  <c:v>605.64400000000001</c:v>
                </c:pt>
                <c:pt idx="32">
                  <c:v>604.44299999999998</c:v>
                </c:pt>
                <c:pt idx="33">
                  <c:v>604.26400000000001</c:v>
                </c:pt>
                <c:pt idx="34">
                  <c:v>604.06500000000005</c:v>
                </c:pt>
                <c:pt idx="35">
                  <c:v>607.74300000000005</c:v>
                </c:pt>
                <c:pt idx="36">
                  <c:v>609.89300000000003</c:v>
                </c:pt>
                <c:pt idx="37">
                  <c:v>610.755</c:v>
                </c:pt>
                <c:pt idx="38">
                  <c:v>612.41700000000003</c:v>
                </c:pt>
                <c:pt idx="39">
                  <c:v>612.64099999999996</c:v>
                </c:pt>
                <c:pt idx="40">
                  <c:v>613.98599999999999</c:v>
                </c:pt>
                <c:pt idx="41">
                  <c:v>619.29700000000003</c:v>
                </c:pt>
                <c:pt idx="42">
                  <c:v>619.03599999999994</c:v>
                </c:pt>
                <c:pt idx="43">
                  <c:v>621.38800000000003</c:v>
                </c:pt>
                <c:pt idx="44">
                  <c:v>625.58500000000004</c:v>
                </c:pt>
                <c:pt idx="45">
                  <c:v>628.23500000000001</c:v>
                </c:pt>
                <c:pt idx="46">
                  <c:v>629.91300000000001</c:v>
                </c:pt>
                <c:pt idx="47">
                  <c:v>633.697</c:v>
                </c:pt>
                <c:pt idx="48">
                  <c:v>633.98599999999999</c:v>
                </c:pt>
                <c:pt idx="49">
                  <c:v>636.40599999999995</c:v>
                </c:pt>
                <c:pt idx="50">
                  <c:v>645.476</c:v>
                </c:pt>
                <c:pt idx="51">
                  <c:v>646.27700000000004</c:v>
                </c:pt>
                <c:pt idx="52">
                  <c:v>653.71799999999996</c:v>
                </c:pt>
                <c:pt idx="53">
                  <c:v>652.87599999999998</c:v>
                </c:pt>
                <c:pt idx="54">
                  <c:v>652.89099999999996</c:v>
                </c:pt>
                <c:pt idx="55">
                  <c:v>657.09699999999998</c:v>
                </c:pt>
                <c:pt idx="56">
                  <c:v>655.44200000000001</c:v>
                </c:pt>
                <c:pt idx="57">
                  <c:v>658.84299999999996</c:v>
                </c:pt>
                <c:pt idx="58">
                  <c:v>659.18899999999996</c:v>
                </c:pt>
                <c:pt idx="59">
                  <c:v>661.49800000000005</c:v>
                </c:pt>
                <c:pt idx="60">
                  <c:v>658.22199999999998</c:v>
                </c:pt>
                <c:pt idx="61">
                  <c:v>655.62699999999995</c:v>
                </c:pt>
                <c:pt idx="62">
                  <c:v>652.71799999999996</c:v>
                </c:pt>
                <c:pt idx="63">
                  <c:v>652.33299999999997</c:v>
                </c:pt>
                <c:pt idx="64">
                  <c:v>648.73699999999997</c:v>
                </c:pt>
                <c:pt idx="65">
                  <c:v>647.25900000000001</c:v>
                </c:pt>
                <c:pt idx="66">
                  <c:v>653.053</c:v>
                </c:pt>
                <c:pt idx="67">
                  <c:v>649.23800000000006</c:v>
                </c:pt>
                <c:pt idx="68">
                  <c:v>652.60400000000004</c:v>
                </c:pt>
                <c:pt idx="69">
                  <c:v>649.65800000000002</c:v>
                </c:pt>
                <c:pt idx="70">
                  <c:v>648.23599999999999</c:v>
                </c:pt>
                <c:pt idx="71">
                  <c:v>647.79700000000003</c:v>
                </c:pt>
                <c:pt idx="72">
                  <c:v>646.06500000000005</c:v>
                </c:pt>
                <c:pt idx="73">
                  <c:v>649.66099999999994</c:v>
                </c:pt>
                <c:pt idx="74">
                  <c:v>651.91899999999998</c:v>
                </c:pt>
                <c:pt idx="75">
                  <c:v>653.846</c:v>
                </c:pt>
                <c:pt idx="76">
                  <c:v>650.51</c:v>
                </c:pt>
                <c:pt idx="77">
                  <c:v>654.78599999999994</c:v>
                </c:pt>
                <c:pt idx="78">
                  <c:v>657.50699999999995</c:v>
                </c:pt>
                <c:pt idx="79">
                  <c:v>656.9</c:v>
                </c:pt>
                <c:pt idx="80">
                  <c:v>667.09400000000005</c:v>
                </c:pt>
                <c:pt idx="81">
                  <c:v>665.64499999999998</c:v>
                </c:pt>
                <c:pt idx="82">
                  <c:v>666.98299999999995</c:v>
                </c:pt>
                <c:pt idx="83">
                  <c:v>667.39200000000005</c:v>
                </c:pt>
                <c:pt idx="84">
                  <c:v>671.88</c:v>
                </c:pt>
                <c:pt idx="85">
                  <c:v>674.22699999999998</c:v>
                </c:pt>
                <c:pt idx="86">
                  <c:v>677.06500000000005</c:v>
                </c:pt>
                <c:pt idx="87">
                  <c:v>674.28899999999999</c:v>
                </c:pt>
                <c:pt idx="88">
                  <c:v>681.86599999999999</c:v>
                </c:pt>
                <c:pt idx="89">
                  <c:v>680.79</c:v>
                </c:pt>
                <c:pt idx="90">
                  <c:v>681.97400000000005</c:v>
                </c:pt>
                <c:pt idx="91">
                  <c:v>682.48800000000006</c:v>
                </c:pt>
                <c:pt idx="92">
                  <c:v>687.09799999999996</c:v>
                </c:pt>
                <c:pt idx="93">
                  <c:v>679.63099999999997</c:v>
                </c:pt>
                <c:pt idx="94">
                  <c:v>680.04300000000001</c:v>
                </c:pt>
                <c:pt idx="95">
                  <c:v>682.07799999999997</c:v>
                </c:pt>
                <c:pt idx="96">
                  <c:v>682.721</c:v>
                </c:pt>
                <c:pt idx="97">
                  <c:v>684.447</c:v>
                </c:pt>
                <c:pt idx="98">
                  <c:v>687.57600000000002</c:v>
                </c:pt>
                <c:pt idx="99">
                  <c:v>689.54100000000005</c:v>
                </c:pt>
                <c:pt idx="100">
                  <c:v>689.76800000000003</c:v>
                </c:pt>
                <c:pt idx="101">
                  <c:v>688.85400000000004</c:v>
                </c:pt>
                <c:pt idx="102">
                  <c:v>688.81700000000001</c:v>
                </c:pt>
                <c:pt idx="103">
                  <c:v>685.29399999999998</c:v>
                </c:pt>
                <c:pt idx="104">
                  <c:v>682.65899999999999</c:v>
                </c:pt>
                <c:pt idx="105">
                  <c:v>682.66399999999999</c:v>
                </c:pt>
                <c:pt idx="106">
                  <c:v>684.54</c:v>
                </c:pt>
                <c:pt idx="107">
                  <c:v>686.81700000000001</c:v>
                </c:pt>
                <c:pt idx="108">
                  <c:v>686.67499999999995</c:v>
                </c:pt>
                <c:pt idx="109">
                  <c:v>683.86599999999999</c:v>
                </c:pt>
                <c:pt idx="110">
                  <c:v>689.97500000000002</c:v>
                </c:pt>
                <c:pt idx="111">
                  <c:v>694.80100000000004</c:v>
                </c:pt>
                <c:pt idx="112">
                  <c:v>692.10799999999995</c:v>
                </c:pt>
                <c:pt idx="113">
                  <c:v>689.88099999999997</c:v>
                </c:pt>
                <c:pt idx="114">
                  <c:v>691.30399999999997</c:v>
                </c:pt>
                <c:pt idx="115">
                  <c:v>692.76400000000001</c:v>
                </c:pt>
                <c:pt idx="116">
                  <c:v>692.57299999999998</c:v>
                </c:pt>
                <c:pt idx="117">
                  <c:v>688.35699999999997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Sheet1!$N$7:$N$124</c:f>
              <c:numCache>
                <c:formatCode>General</c:formatCode>
                <c:ptCount val="118"/>
                <c:pt idx="0">
                  <c:v>592.73500000000001</c:v>
                </c:pt>
                <c:pt idx="1">
                  <c:v>590.07899999999995</c:v>
                </c:pt>
                <c:pt idx="2">
                  <c:v>591.85400000000004</c:v>
                </c:pt>
                <c:pt idx="3">
                  <c:v>594.98400000000004</c:v>
                </c:pt>
                <c:pt idx="4">
                  <c:v>595.03800000000001</c:v>
                </c:pt>
                <c:pt idx="5">
                  <c:v>595.45100000000002</c:v>
                </c:pt>
                <c:pt idx="6">
                  <c:v>597.27300000000002</c:v>
                </c:pt>
                <c:pt idx="7">
                  <c:v>598.42100000000005</c:v>
                </c:pt>
                <c:pt idx="8">
                  <c:v>598.26</c:v>
                </c:pt>
                <c:pt idx="9">
                  <c:v>601.70000000000005</c:v>
                </c:pt>
                <c:pt idx="10">
                  <c:v>604.005</c:v>
                </c:pt>
                <c:pt idx="11">
                  <c:v>606.39800000000002</c:v>
                </c:pt>
                <c:pt idx="12">
                  <c:v>606.81899999999996</c:v>
                </c:pt>
                <c:pt idx="13">
                  <c:v>607.07899999999995</c:v>
                </c:pt>
                <c:pt idx="14">
                  <c:v>613.18600000000004</c:v>
                </c:pt>
                <c:pt idx="15">
                  <c:v>617.47400000000005</c:v>
                </c:pt>
                <c:pt idx="16">
                  <c:v>621.75599999999997</c:v>
                </c:pt>
                <c:pt idx="17">
                  <c:v>623.38599999999997</c:v>
                </c:pt>
                <c:pt idx="18">
                  <c:v>623.65599999999995</c:v>
                </c:pt>
                <c:pt idx="19">
                  <c:v>627.21299999999997</c:v>
                </c:pt>
                <c:pt idx="20">
                  <c:v>628.30799999999999</c:v>
                </c:pt>
                <c:pt idx="21">
                  <c:v>631.63900000000001</c:v>
                </c:pt>
                <c:pt idx="22">
                  <c:v>631.27499999999998</c:v>
                </c:pt>
                <c:pt idx="23">
                  <c:v>632.01499999999999</c:v>
                </c:pt>
                <c:pt idx="24">
                  <c:v>634.44500000000005</c:v>
                </c:pt>
                <c:pt idx="25">
                  <c:v>632.70299999999997</c:v>
                </c:pt>
                <c:pt idx="26">
                  <c:v>633.95699999999999</c:v>
                </c:pt>
                <c:pt idx="27">
                  <c:v>634.23699999999997</c:v>
                </c:pt>
                <c:pt idx="28">
                  <c:v>635.35199999999998</c:v>
                </c:pt>
                <c:pt idx="29">
                  <c:v>635.46500000000003</c:v>
                </c:pt>
                <c:pt idx="30">
                  <c:v>635.78800000000001</c:v>
                </c:pt>
                <c:pt idx="31">
                  <c:v>637.91</c:v>
                </c:pt>
                <c:pt idx="32">
                  <c:v>638.61900000000003</c:v>
                </c:pt>
                <c:pt idx="33">
                  <c:v>638.89599999999996</c:v>
                </c:pt>
                <c:pt idx="34">
                  <c:v>636.21400000000006</c:v>
                </c:pt>
                <c:pt idx="35">
                  <c:v>636.65499999999997</c:v>
                </c:pt>
                <c:pt idx="36">
                  <c:v>636.70799999999997</c:v>
                </c:pt>
                <c:pt idx="37">
                  <c:v>636.42499999999995</c:v>
                </c:pt>
                <c:pt idx="38">
                  <c:v>637.05399999999997</c:v>
                </c:pt>
                <c:pt idx="39">
                  <c:v>633.95600000000002</c:v>
                </c:pt>
                <c:pt idx="40">
                  <c:v>631.79999999999995</c:v>
                </c:pt>
                <c:pt idx="41">
                  <c:v>628.50400000000002</c:v>
                </c:pt>
                <c:pt idx="42">
                  <c:v>628.54700000000003</c:v>
                </c:pt>
                <c:pt idx="43">
                  <c:v>627.01499999999999</c:v>
                </c:pt>
                <c:pt idx="44">
                  <c:v>626.88400000000001</c:v>
                </c:pt>
                <c:pt idx="45">
                  <c:v>625.95699999999999</c:v>
                </c:pt>
                <c:pt idx="46">
                  <c:v>627.21199999999999</c:v>
                </c:pt>
                <c:pt idx="47">
                  <c:v>628.59400000000005</c:v>
                </c:pt>
                <c:pt idx="48">
                  <c:v>628.83199999999999</c:v>
                </c:pt>
                <c:pt idx="49">
                  <c:v>633.33000000000004</c:v>
                </c:pt>
                <c:pt idx="50">
                  <c:v>641.80799999999999</c:v>
                </c:pt>
                <c:pt idx="51">
                  <c:v>637.87800000000004</c:v>
                </c:pt>
                <c:pt idx="52">
                  <c:v>642.673</c:v>
                </c:pt>
                <c:pt idx="53">
                  <c:v>639.39</c:v>
                </c:pt>
                <c:pt idx="54">
                  <c:v>639.41300000000001</c:v>
                </c:pt>
                <c:pt idx="55">
                  <c:v>642.11599999999999</c:v>
                </c:pt>
                <c:pt idx="56">
                  <c:v>641.29399999999998</c:v>
                </c:pt>
                <c:pt idx="57">
                  <c:v>646.45000000000005</c:v>
                </c:pt>
                <c:pt idx="58">
                  <c:v>648.77</c:v>
                </c:pt>
                <c:pt idx="59">
                  <c:v>648.29499999999996</c:v>
                </c:pt>
                <c:pt idx="60">
                  <c:v>646.96</c:v>
                </c:pt>
                <c:pt idx="61">
                  <c:v>644.17700000000002</c:v>
                </c:pt>
                <c:pt idx="62">
                  <c:v>647.23</c:v>
                </c:pt>
                <c:pt idx="63">
                  <c:v>651.90599999999995</c:v>
                </c:pt>
                <c:pt idx="64">
                  <c:v>652.59</c:v>
                </c:pt>
                <c:pt idx="65">
                  <c:v>649.07000000000005</c:v>
                </c:pt>
                <c:pt idx="66">
                  <c:v>649.78499999999997</c:v>
                </c:pt>
                <c:pt idx="67">
                  <c:v>647.72500000000002</c:v>
                </c:pt>
                <c:pt idx="68">
                  <c:v>651.18899999999996</c:v>
                </c:pt>
                <c:pt idx="69">
                  <c:v>647.16899999999998</c:v>
                </c:pt>
                <c:pt idx="70">
                  <c:v>645.78200000000004</c:v>
                </c:pt>
                <c:pt idx="71">
                  <c:v>644.15899999999999</c:v>
                </c:pt>
                <c:pt idx="72">
                  <c:v>645.49400000000003</c:v>
                </c:pt>
                <c:pt idx="73">
                  <c:v>647.149</c:v>
                </c:pt>
                <c:pt idx="74">
                  <c:v>647.72</c:v>
                </c:pt>
                <c:pt idx="75">
                  <c:v>647.29100000000005</c:v>
                </c:pt>
                <c:pt idx="76">
                  <c:v>645.79399999999998</c:v>
                </c:pt>
                <c:pt idx="77">
                  <c:v>652.94000000000005</c:v>
                </c:pt>
                <c:pt idx="78">
                  <c:v>650.69500000000005</c:v>
                </c:pt>
                <c:pt idx="79">
                  <c:v>650.93299999999999</c:v>
                </c:pt>
                <c:pt idx="80">
                  <c:v>651.93799999999999</c:v>
                </c:pt>
                <c:pt idx="81">
                  <c:v>647.55600000000004</c:v>
                </c:pt>
                <c:pt idx="82">
                  <c:v>649.36699999999996</c:v>
                </c:pt>
                <c:pt idx="83">
                  <c:v>649.83199999999999</c:v>
                </c:pt>
                <c:pt idx="84">
                  <c:v>655.90200000000004</c:v>
                </c:pt>
                <c:pt idx="85">
                  <c:v>656.62800000000004</c:v>
                </c:pt>
                <c:pt idx="86">
                  <c:v>654.58699999999999</c:v>
                </c:pt>
                <c:pt idx="87">
                  <c:v>651.91800000000001</c:v>
                </c:pt>
                <c:pt idx="88">
                  <c:v>658.09400000000005</c:v>
                </c:pt>
                <c:pt idx="89">
                  <c:v>658.79499999999996</c:v>
                </c:pt>
                <c:pt idx="90">
                  <c:v>660.23099999999999</c:v>
                </c:pt>
                <c:pt idx="91">
                  <c:v>661.72199999999998</c:v>
                </c:pt>
                <c:pt idx="92">
                  <c:v>667.46299999999997</c:v>
                </c:pt>
                <c:pt idx="93">
                  <c:v>669.71699999999998</c:v>
                </c:pt>
                <c:pt idx="94">
                  <c:v>667.19</c:v>
                </c:pt>
                <c:pt idx="95">
                  <c:v>670.31100000000004</c:v>
                </c:pt>
                <c:pt idx="96">
                  <c:v>673.47500000000002</c:v>
                </c:pt>
                <c:pt idx="97">
                  <c:v>674.91</c:v>
                </c:pt>
                <c:pt idx="98">
                  <c:v>678.69</c:v>
                </c:pt>
                <c:pt idx="99">
                  <c:v>679.89200000000005</c:v>
                </c:pt>
                <c:pt idx="100">
                  <c:v>678.14400000000001</c:v>
                </c:pt>
                <c:pt idx="101">
                  <c:v>678.553</c:v>
                </c:pt>
                <c:pt idx="102">
                  <c:v>681.46699999999998</c:v>
                </c:pt>
                <c:pt idx="103">
                  <c:v>678.79600000000005</c:v>
                </c:pt>
                <c:pt idx="104">
                  <c:v>673.28399999999999</c:v>
                </c:pt>
                <c:pt idx="105">
                  <c:v>674.34100000000001</c:v>
                </c:pt>
                <c:pt idx="106">
                  <c:v>670.88900000000001</c:v>
                </c:pt>
                <c:pt idx="107">
                  <c:v>671.07399999999996</c:v>
                </c:pt>
                <c:pt idx="108">
                  <c:v>673.50900000000001</c:v>
                </c:pt>
                <c:pt idx="109">
                  <c:v>670.98400000000004</c:v>
                </c:pt>
                <c:pt idx="110">
                  <c:v>673.13400000000001</c:v>
                </c:pt>
                <c:pt idx="111">
                  <c:v>674.51599999999996</c:v>
                </c:pt>
                <c:pt idx="112">
                  <c:v>676.60500000000002</c:v>
                </c:pt>
                <c:pt idx="113">
                  <c:v>667.53800000000001</c:v>
                </c:pt>
                <c:pt idx="114">
                  <c:v>672.09400000000005</c:v>
                </c:pt>
                <c:pt idx="115">
                  <c:v>678.39</c:v>
                </c:pt>
                <c:pt idx="116">
                  <c:v>679.73</c:v>
                </c:pt>
                <c:pt idx="117">
                  <c:v>681.24800000000005</c:v>
                </c:pt>
              </c:numCache>
            </c:numRef>
          </c:yVal>
          <c:smooth val="0"/>
        </c:ser>
        <c:ser>
          <c:idx val="3"/>
          <c:order val="3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Sheet1!$O$7:$O$124</c:f>
              <c:numCache>
                <c:formatCode>General</c:formatCode>
                <c:ptCount val="118"/>
                <c:pt idx="0">
                  <c:v>584.55899999999997</c:v>
                </c:pt>
                <c:pt idx="1">
                  <c:v>581.56299999999999</c:v>
                </c:pt>
                <c:pt idx="2">
                  <c:v>584.35599999999999</c:v>
                </c:pt>
                <c:pt idx="3">
                  <c:v>584.73</c:v>
                </c:pt>
                <c:pt idx="4">
                  <c:v>585.14499999999998</c:v>
                </c:pt>
                <c:pt idx="5">
                  <c:v>585.75599999999997</c:v>
                </c:pt>
                <c:pt idx="6">
                  <c:v>587.51700000000005</c:v>
                </c:pt>
                <c:pt idx="7">
                  <c:v>589.36900000000003</c:v>
                </c:pt>
                <c:pt idx="8">
                  <c:v>589.38499999999999</c:v>
                </c:pt>
                <c:pt idx="9">
                  <c:v>590.62099999999998</c:v>
                </c:pt>
                <c:pt idx="10">
                  <c:v>592.30899999999997</c:v>
                </c:pt>
                <c:pt idx="11">
                  <c:v>592.59900000000005</c:v>
                </c:pt>
                <c:pt idx="12">
                  <c:v>593.39200000000005</c:v>
                </c:pt>
                <c:pt idx="13">
                  <c:v>591.69500000000005</c:v>
                </c:pt>
                <c:pt idx="14">
                  <c:v>593.58000000000004</c:v>
                </c:pt>
                <c:pt idx="15">
                  <c:v>591.76800000000003</c:v>
                </c:pt>
                <c:pt idx="16">
                  <c:v>593.46900000000005</c:v>
                </c:pt>
                <c:pt idx="17">
                  <c:v>593.86</c:v>
                </c:pt>
                <c:pt idx="18">
                  <c:v>591.96199999999999</c:v>
                </c:pt>
                <c:pt idx="19">
                  <c:v>593.03099999999995</c:v>
                </c:pt>
                <c:pt idx="20">
                  <c:v>591.66</c:v>
                </c:pt>
                <c:pt idx="21">
                  <c:v>595.85</c:v>
                </c:pt>
                <c:pt idx="22">
                  <c:v>598.78</c:v>
                </c:pt>
                <c:pt idx="23">
                  <c:v>600.34199999999998</c:v>
                </c:pt>
                <c:pt idx="24">
                  <c:v>604.64200000000005</c:v>
                </c:pt>
                <c:pt idx="25">
                  <c:v>604.12800000000004</c:v>
                </c:pt>
                <c:pt idx="26">
                  <c:v>606.04899999999998</c:v>
                </c:pt>
                <c:pt idx="27">
                  <c:v>607.70600000000002</c:v>
                </c:pt>
                <c:pt idx="28">
                  <c:v>608.95299999999997</c:v>
                </c:pt>
                <c:pt idx="29">
                  <c:v>611.51</c:v>
                </c:pt>
                <c:pt idx="30">
                  <c:v>612.43899999999996</c:v>
                </c:pt>
                <c:pt idx="31">
                  <c:v>616.66499999999996</c:v>
                </c:pt>
                <c:pt idx="32">
                  <c:v>616.46799999999996</c:v>
                </c:pt>
                <c:pt idx="33">
                  <c:v>615.52200000000005</c:v>
                </c:pt>
                <c:pt idx="34">
                  <c:v>615.79899999999998</c:v>
                </c:pt>
                <c:pt idx="35">
                  <c:v>618.62199999999996</c:v>
                </c:pt>
                <c:pt idx="36">
                  <c:v>620.58600000000001</c:v>
                </c:pt>
                <c:pt idx="37">
                  <c:v>621.12599999999998</c:v>
                </c:pt>
                <c:pt idx="38">
                  <c:v>623.48599999999999</c:v>
                </c:pt>
                <c:pt idx="39">
                  <c:v>622.53899999999999</c:v>
                </c:pt>
                <c:pt idx="40">
                  <c:v>624.22299999999996</c:v>
                </c:pt>
                <c:pt idx="41">
                  <c:v>629.24900000000002</c:v>
                </c:pt>
                <c:pt idx="42">
                  <c:v>630.66</c:v>
                </c:pt>
                <c:pt idx="43">
                  <c:v>632.85400000000004</c:v>
                </c:pt>
                <c:pt idx="44">
                  <c:v>640.39400000000001</c:v>
                </c:pt>
                <c:pt idx="45">
                  <c:v>641.30200000000002</c:v>
                </c:pt>
                <c:pt idx="46">
                  <c:v>644.24099999999999</c:v>
                </c:pt>
                <c:pt idx="47">
                  <c:v>651.29200000000003</c:v>
                </c:pt>
                <c:pt idx="48">
                  <c:v>648.36</c:v>
                </c:pt>
                <c:pt idx="49">
                  <c:v>649.90700000000004</c:v>
                </c:pt>
                <c:pt idx="50">
                  <c:v>649.96900000000005</c:v>
                </c:pt>
                <c:pt idx="51">
                  <c:v>644.10699999999997</c:v>
                </c:pt>
                <c:pt idx="52">
                  <c:v>643.12900000000002</c:v>
                </c:pt>
                <c:pt idx="53">
                  <c:v>641.25300000000004</c:v>
                </c:pt>
                <c:pt idx="54">
                  <c:v>639.98500000000001</c:v>
                </c:pt>
                <c:pt idx="55">
                  <c:v>638.70299999999997</c:v>
                </c:pt>
                <c:pt idx="56">
                  <c:v>630.63099999999997</c:v>
                </c:pt>
                <c:pt idx="57">
                  <c:v>633.42600000000004</c:v>
                </c:pt>
                <c:pt idx="58">
                  <c:v>635.29399999999998</c:v>
                </c:pt>
                <c:pt idx="59">
                  <c:v>638.255</c:v>
                </c:pt>
                <c:pt idx="60">
                  <c:v>637.673</c:v>
                </c:pt>
                <c:pt idx="61">
                  <c:v>642.846</c:v>
                </c:pt>
                <c:pt idx="62">
                  <c:v>642.74900000000002</c:v>
                </c:pt>
                <c:pt idx="63">
                  <c:v>644.18700000000001</c:v>
                </c:pt>
                <c:pt idx="64">
                  <c:v>639.87599999999998</c:v>
                </c:pt>
                <c:pt idx="65">
                  <c:v>634.03599999999994</c:v>
                </c:pt>
                <c:pt idx="66">
                  <c:v>632.29600000000005</c:v>
                </c:pt>
                <c:pt idx="67">
                  <c:v>633.80399999999997</c:v>
                </c:pt>
                <c:pt idx="68">
                  <c:v>641.93700000000001</c:v>
                </c:pt>
                <c:pt idx="69">
                  <c:v>642.42499999999995</c:v>
                </c:pt>
                <c:pt idx="70">
                  <c:v>636.69100000000003</c:v>
                </c:pt>
                <c:pt idx="71">
                  <c:v>646.62</c:v>
                </c:pt>
                <c:pt idx="72">
                  <c:v>643.38400000000001</c:v>
                </c:pt>
                <c:pt idx="73">
                  <c:v>647.44399999999996</c:v>
                </c:pt>
                <c:pt idx="74">
                  <c:v>644.875</c:v>
                </c:pt>
                <c:pt idx="75">
                  <c:v>646.60299999999995</c:v>
                </c:pt>
                <c:pt idx="76">
                  <c:v>643.78</c:v>
                </c:pt>
                <c:pt idx="77">
                  <c:v>649.28499999999997</c:v>
                </c:pt>
                <c:pt idx="78">
                  <c:v>647.27499999999998</c:v>
                </c:pt>
                <c:pt idx="79">
                  <c:v>648.03899999999999</c:v>
                </c:pt>
                <c:pt idx="80">
                  <c:v>643.69200000000001</c:v>
                </c:pt>
                <c:pt idx="81">
                  <c:v>638.67399999999998</c:v>
                </c:pt>
                <c:pt idx="82">
                  <c:v>638.69000000000005</c:v>
                </c:pt>
                <c:pt idx="83">
                  <c:v>635.78300000000002</c:v>
                </c:pt>
                <c:pt idx="84">
                  <c:v>633.19600000000003</c:v>
                </c:pt>
                <c:pt idx="85">
                  <c:v>630.80600000000004</c:v>
                </c:pt>
                <c:pt idx="86">
                  <c:v>628.97900000000004</c:v>
                </c:pt>
                <c:pt idx="87">
                  <c:v>625.78899999999999</c:v>
                </c:pt>
                <c:pt idx="88">
                  <c:v>631.34400000000005</c:v>
                </c:pt>
                <c:pt idx="89">
                  <c:v>630.93899999999996</c:v>
                </c:pt>
                <c:pt idx="90">
                  <c:v>631.90499999999997</c:v>
                </c:pt>
                <c:pt idx="91">
                  <c:v>631.01</c:v>
                </c:pt>
                <c:pt idx="92">
                  <c:v>635.78200000000004</c:v>
                </c:pt>
                <c:pt idx="93">
                  <c:v>638.14099999999996</c:v>
                </c:pt>
                <c:pt idx="94">
                  <c:v>641.13099999999997</c:v>
                </c:pt>
                <c:pt idx="95">
                  <c:v>633.26099999999997</c:v>
                </c:pt>
                <c:pt idx="96">
                  <c:v>625.49800000000005</c:v>
                </c:pt>
                <c:pt idx="97">
                  <c:v>623.18499999999995</c:v>
                </c:pt>
                <c:pt idx="98">
                  <c:v>630.68700000000001</c:v>
                </c:pt>
                <c:pt idx="99">
                  <c:v>638.80499999999995</c:v>
                </c:pt>
                <c:pt idx="100">
                  <c:v>636.33600000000001</c:v>
                </c:pt>
                <c:pt idx="101">
                  <c:v>640.00599999999997</c:v>
                </c:pt>
                <c:pt idx="102">
                  <c:v>645.76400000000001</c:v>
                </c:pt>
                <c:pt idx="103">
                  <c:v>643.55100000000004</c:v>
                </c:pt>
                <c:pt idx="104">
                  <c:v>647.99599999999998</c:v>
                </c:pt>
                <c:pt idx="105">
                  <c:v>651.74900000000002</c:v>
                </c:pt>
                <c:pt idx="106">
                  <c:v>653.47699999999998</c:v>
                </c:pt>
                <c:pt idx="107">
                  <c:v>659.57899999999995</c:v>
                </c:pt>
                <c:pt idx="108">
                  <c:v>664.04300000000001</c:v>
                </c:pt>
                <c:pt idx="109">
                  <c:v>664.02700000000004</c:v>
                </c:pt>
                <c:pt idx="110">
                  <c:v>671.39200000000005</c:v>
                </c:pt>
                <c:pt idx="111">
                  <c:v>671.03399999999999</c:v>
                </c:pt>
                <c:pt idx="112">
                  <c:v>678.30600000000004</c:v>
                </c:pt>
                <c:pt idx="113">
                  <c:v>672</c:v>
                </c:pt>
                <c:pt idx="114">
                  <c:v>682.67399999999998</c:v>
                </c:pt>
                <c:pt idx="115">
                  <c:v>690.42700000000002</c:v>
                </c:pt>
                <c:pt idx="116">
                  <c:v>678.44500000000005</c:v>
                </c:pt>
                <c:pt idx="117">
                  <c:v>680.16399999999999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64784"/>
        <c:axId val="561062608"/>
      </c:scatterChart>
      <c:valAx>
        <c:axId val="561064784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2608"/>
        <c:crosses val="autoZero"/>
        <c:crossBetween val="midCat"/>
      </c:valAx>
      <c:valAx>
        <c:axId val="561062608"/>
        <c:scaling>
          <c:orientation val="minMax"/>
          <c:max val="75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270min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9F3E51D-7C82-4240-A9CB-9F839E4AD2C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2CDC41A-1D2F-456D-AD2A-258F3E2FA6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559BDC3-4749-4B71-95DF-2200B9E70A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F801E37-62F9-4DCC-B73B-B0D4227BEF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BF0A138-547A-4AA5-91D3-353E5A44B4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9409E5B-3BEE-4FA8-BFE3-660245B7B8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ED38349-2F57-4499-A9ED-D5516B3435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2F34E01-AC7D-48EB-B175-5C332F500B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D8419E0-DC02-4D2D-AB59-9879BB27DD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16877CA-A9E9-4358-ADEF-50F9A9F306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422EA7-9C0E-4442-B0E8-9975AB0ECE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9B563D8-8292-4EE8-ABB0-B785947CB6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54F4FE2-FD0D-4ED1-8E8C-D973D25F31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EA32DFA-8F98-4F30-8F2F-F9B2D1C235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D2E992E-F7D9-4A18-B559-FEA6EE96D0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7EA873CC-82B0-4956-9DEE-8686F873A8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D0AAB99-C28F-41E7-8764-9786BBADBD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2B97C4E-15D8-41BA-B8D4-8DF4DEF158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B4E90EA-6891-4331-B135-9AA714E695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9FA9A6B-706D-4C5D-8B1F-0EBA6BCBE7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C55C3E80-A66C-4C54-9945-85B10FE7DE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FE5CBBA-B2DE-42AD-87C4-10158CFB02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2A439BD-3E16-4F21-9663-EDB4AC15B9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ECAA648-242A-48EC-8F42-90D4CE6C5C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AE592AB6-0199-4F24-AD1F-98B3B0A91D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8B01556-A50E-4D2C-A471-8A1E0861AF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7FA56FA-9995-4ECA-B7E1-595BB77511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654EE8E-5924-4B52-B1D5-596AA544C6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6FE2C36-82B6-40A6-B036-50F71ACDED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2EC04B4A-2372-4EAD-8E03-5D16E5FA5C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9BF2FCFA-A5B5-4F8A-868E-110E2DDD1D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F19D6CB4-2677-48CE-919D-84513339F1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08992E04-011E-4297-B66B-883496A6D9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E3F70B6-7390-4194-87C2-9D61918AB2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C27B074-C068-4317-ADAC-03B49AEBB2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F5451886-E7D5-4E21-9225-A5B65A764A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80BA6822-717C-475A-B142-F1D956F5DE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E523FC7-32F3-45D1-ABC8-F88FD2B09D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B4D452C-A88D-4CB6-916B-5DA8A75AFB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D886117-64BC-4D0E-AA57-B9E2622CFB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70781D4F-DD1F-411A-A3AC-569665D955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6C8FCEFE-80E0-4DF1-9716-FC59C41FC4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7D33BB2C-9CEA-4D3A-8047-72994BF268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B4106BB2-074B-4263-8630-AE1CAAB094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52E3C669-4099-4978-982B-6EF64CE47A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309BAF1-996A-43F5-820B-6B1956EA50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F2D361F-964F-4B5B-9784-D49DA2AAF0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AABE85C5-8263-4293-BD39-C3ECF72781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86FA04C7-FCCE-46CA-A7C9-CA60B8E3B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61C848D-A86C-41C2-8B98-ED555E857D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96246BC-3F91-4555-BC44-F4F591B53B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234A086C-1355-4013-AA74-82F2CCA63A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A6795F6-AA91-447E-A733-07451B7ABB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8D178C2-47E5-4101-9BDE-5F5CDA5D21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68C19433-12C2-4DA9-A58A-ED0687FD60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56DA2A3D-2C2D-42EB-8B64-AE9A21ECB3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AEC93B5E-7FF6-4662-A0A0-87A49585C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55880D5F-BEE2-415D-B7A5-3D8D4C1982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4D638FA-FC6C-4197-8903-9F236B81BC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162D65E-F650-42CD-98D4-384F28F6CA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E017E84-856D-403D-A04B-D51EB7E968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3F5649C-4B9D-444C-AC18-B1EA4A93B0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BE493F53-6B10-4ADA-B995-1C23C7C6F6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DC9DFFF-A708-4DC7-A8AA-A33159DD21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DE85A69C-E605-4EE7-BA76-891CCC98B6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8F017D5-6DD6-4881-AAB4-1239058A2A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AAE4DB88-9F57-4708-AD1C-E5D7E8095F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50F1DCC3-0DC3-4CB3-B670-B5E7C5097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71B05E6E-B616-4B63-B3E7-E07E273622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6EA70B2B-5911-44A0-A279-46899CFBA1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4790701D-F4E4-46A0-A3ED-F172E7590F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1223E28-8A45-4291-AFD8-169FF1D3FC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670F67D0-BD72-4EE9-AD1E-4201B4350D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CC89D8C5-B83F-428A-A0CE-C71F383D1B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827E0AA-DE0C-4D90-B1ED-4C23088D84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4F84D183-0625-420D-AD61-72BC6BEFCF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81FDF26-15E4-432A-9AA4-345AF26274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DFBFB02-F77A-4409-96D2-DCB2D6CFFC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B650F3A-8B43-4F27-8839-8FD0661FF4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02D9692-9C06-401D-924C-3A17472526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24FDC8F-0F15-4D58-A92E-D80E39CAD9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581F8CA3-9F3A-493F-AD68-30BB70C98A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5802C3A-BDF3-41E4-828D-9A07F6B5C8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E067BCCA-11F0-452A-BE7F-21114015E6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11689179-95FA-45DA-AD62-1514CDF574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9F69AF4-A620-40EA-BAA0-0B21163C88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CD42FCD-E59A-469F-A6BB-2F432FB1A4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08304DBD-15B4-46A0-99B7-A9EA1CBF3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B16A412-2F96-4D0B-B386-D514D499A2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8298C03C-D10C-4BF2-879E-E9E5E4F588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8A829247-8AD3-4273-A025-965BBFA28D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891C3B2-8718-467B-903A-2D2B41B018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79AAC291-846D-4F5D-BA81-D0F1B258BB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DEABB5FD-259E-4B6C-83A6-551D173DD6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19">
                    <c:v>BUD1</c:v>
                  </c:pt>
                  <c:pt idx="7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6448"/>
        <c:axId val="62473624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8E3CB38-A41B-43E5-A753-CDEE3CBA1E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A3EE08A-C5E4-49A9-B701-D5C05CD670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191765E-870C-4468-8322-74BBB289C1E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C2BC42B2-588D-4124-A20C-002098A9F17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033F9DFE-E038-408E-A22A-E42D2255C5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B7B50300-452A-4D8E-8D26-564886F591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87308352-2F3E-42E1-A151-98F7533FE9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B5029C9D-1F76-44B7-A1BB-39D7ABE4F9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899DA6F-B7F9-4D1A-BE5F-FBD1358E90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8F0D6B0-DBCE-4482-9569-E368C1C15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4A57F5D-51B9-42B5-9669-F879EF0A7C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1E5A0E5-D173-42F0-8243-917C8A67ED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FB5F903A-F4F9-4785-BEBA-810A349587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53E351A-4B5D-4946-8215-E841BD5E36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160B846-ED27-4B66-841B-A3173AB22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7173FFB-420F-4140-83AA-58BAA1C38F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0F20CFE-6490-4A68-AFF3-0D005E6D61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FB604384-B37D-4D27-8FCE-3FBA871F8B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87F8A01-2343-4881-A433-EB02DA2531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A750C3F7-EA95-4DF2-8A08-38CBA7EF6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3BC1980C-629F-4CB8-93FC-EE5F40D8CD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2558E2C5-00FE-468B-A274-F731A769F1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12832AC2-EC03-458C-8EC1-47C09E7F8E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4A090E14-72C1-4413-AEB5-7B5C2FF8EB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74AC925-EC44-408F-B347-F17034655F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4723A3B-DBF6-4B43-A180-FC453A1797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0AE6E7A3-8AFA-428B-A501-349BA1BA62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4E046C16-13FF-4598-9875-884D1E24DF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BB9DFC0-B123-48CC-8CA3-DD7510428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6C662F9-A82C-4160-B743-58998F25D5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345663D-11C7-4E91-8BE7-9C1D1D8228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B7240E7-79CE-4888-9742-9D9CC4634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A84DD1B-5888-4D4D-A283-E43CB40691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65A4CC24-5FC2-46A8-945F-75B2537E36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235C84A6-44FB-4BEE-AD33-F10B91416B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DABB747-7F3B-42DA-9D24-9107FB4891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4AF01889-51DB-41EC-B6B3-DFB5F51929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E4C71241-2F90-429A-936B-6AB81BF081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524FF63-20EE-4543-A796-E4A66490DC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447C9D0-A00D-4853-8A0C-51AF4AEF82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AB1BDBE-EB77-4ACC-8006-F38D89524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35FCD5-5717-4CC2-8E1F-A3D8FF8539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AB7C57-A2F5-420A-AC5E-18A21F008B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C18F15CD-DE90-4E4B-977C-470B3A5172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DC6471A-9CB1-4191-8BE2-45FA64360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D5C986DE-780E-4364-AC10-CE1F4014AD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F062AEF7-F63B-43B0-B8ED-66E5C7711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5508E66-322C-4DA3-86C2-19230878CA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DC7D042B-C655-4E38-ABAE-59D812C2F0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07856662-22AC-47CA-8B58-C2CAAD33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BC7A9170-17C9-422B-9D49-4DAC622019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5E6DD1A5-83C5-4CA7-8242-1E0DA1FB27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244808C4-2CA7-413E-BF42-27C360F859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B17F898-3736-48CC-9ABC-C1C2F9007B7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BCC2DEE2-C298-4F1F-BCB6-23B75E7DBA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8A54BFB4-1913-4F2B-8B7F-5377C3BF5F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6B5A0D8-7FAA-45A1-AA41-1868AC223D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3506C9E-D5DB-4DA3-851F-F8045F64BD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23EEB0B0-C69D-469E-B88F-DC36E9DBE1A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BD108A13-5EDE-426A-A9E1-B4DED33353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DD18BB3-169E-408B-B8FD-B1063C50A1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211CA5CC-12E6-4B86-9C62-7849DCEA38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454AC7F-68FC-4D8C-829B-9B914ABD3C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96A68F2-E08B-4A28-BA20-6B0166C8F8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FF202E97-A19D-4B16-8315-83286D54FF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C30E73E-790F-4F66-ADCA-4774459912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9CA80D8-810D-43B0-A0A8-B7D29D11C1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DD74E39A-8246-4A30-A9BD-41E6D0D563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7CF4FD19-4A02-46AB-9686-65DF87189F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0EECDB3-7936-4B4F-876C-46D718AB58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37F9C90A-7DA1-4595-8382-06393E9B7F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997D2EA-1ADB-4D00-B2A3-2B64621673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01E97C0D-9E91-4FBD-8A82-177041BE66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FBF94EA-88B3-489C-AEC3-E3589B923B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0E64FD52-5062-4206-A97F-1C80F05BB8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0C805420-1819-4A5F-BE9B-3E4B69F877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EF3224D5-F309-43F2-8D56-E5BEA33DF7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780EDF9-CC43-4E33-8A29-375292C946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0C80FA4-D1D1-4CF7-A8FE-2EFE2B50E7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A2DCF67-9A2A-443B-B253-0996628DD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E1D85EF-81E0-4AD2-A329-D2B191936F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B9A2A72D-6A50-4A9A-9F6C-D94F173925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8B75B27D-1BA2-4620-9FC3-125AD4188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78FDA846-9690-4FA3-9380-3B15EAB237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4FBB290-F625-4701-AC37-19200020A44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A4B05C05-C5DA-4170-B4F6-7230D58011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DB755B8-7F33-4094-866E-B140204BC0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58DE46D-E748-4C8B-A380-661F9C0868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6C956CA3-CCF7-4F35-9139-B8AE49D9CB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F396657-5646-4B3E-8FC8-E240885F08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374E70C9-075F-430A-8FF1-A6D6A00793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ED51854-3D23-48C9-B7AB-0098A3BBC8D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17ED549A-7DC8-4089-A131-D9409F965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AF0E78B6-9242-4A74-BE25-9072697E58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A049520B-8A0B-471A-9DB7-1EF576F9D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B0A59A60-EFE2-4B7D-84D1-12E10B274E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4EE9428B-07E7-47CE-98B3-323C64E595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A3FC5720-08FA-440E-A98D-8A75126225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E15888EF-6F59-4D50-97AE-E825931B47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0865935C-5F06-4938-9A4E-238187365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425B4E36-29BF-41BE-AA12-098166C019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DF9090D-AF21-4E84-9DA1-A1282D0841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C7ECCD94-CE9D-4037-95F7-106CFA7E8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0E3D3BBB-72B4-41D1-8484-57C8A3F10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31192C3D-1CA8-46AB-BF6C-C189811791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03005C74-0D7F-44C3-9FF6-8A9C9B7F83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4FA7553C-4898-443C-B468-4BA476064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DD930C98-BC12-426C-B1B1-FACA7D0D10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97AD10B-4A25-4E24-9D61-0029277BD2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D4D84F20-4E52-409F-942F-C96962BBC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ACB90566-EA2E-4481-BDAE-9B54BACEFD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EB6E634-39D1-4FBA-8539-52FF9A04A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2371C461-4D76-40EA-8DED-B74CCEDCC1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BC19F69-F8C8-42A6-8969-211BB3E5F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6303557A-7CD2-4265-B11A-35A709E46D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BF2DA96-C0A6-41D2-8A85-7D9A8CB62D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DDCF7144-B027-427E-AB15-FAD390F980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845BA18F-3083-4EC3-9F81-D8668E9439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FEF07D48-AA00-43D0-B8E7-BC3220AFAF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BB17893-D63B-4818-B6C5-852C6FA151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3A7D2E4-54DA-4C62-8A74-3F7DF6B1C9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A6BBA353-921D-40C9-9F9F-19250AD6C1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1D33495F-D13B-49EB-82F9-DB801A009B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FEEC36EF-DCEC-48EF-88D9-A3AF96AC4F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DCA50B8C-DD41-485A-83E0-594A5DBA9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7C25E21F-828E-4E05-A4CB-40600B58DA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91AD42DA-14D9-4297-8570-02E1170EC0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1317FB4-6BE9-4BAF-A808-2B775DBFF0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7DDC68CF-1987-4BF4-A9F7-A3E82166D7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A509028-8193-4AFA-A41F-76866E6A0F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6D71F893-4697-4EF9-9263-1487747ED2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0F1DD911-0E2B-4348-A630-D0160D1A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C8E51110-BADB-4D45-BE72-F64142D23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4B86EA57-E2DC-44EF-9940-E2F2B83591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32609956-FBED-41E6-B822-814DFDC109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E48C2974-BC52-4A0F-AB69-BCC80228C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558F0844-648A-45A2-ABEC-C330591FD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3D1A98-7F64-4F4A-A15E-DF7AC4DE8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EE7ECAC-A78C-41CD-BF9D-EC49FB4F9E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53315420-7103-4D4F-93F1-EF2B07825D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87D98E0-D3BE-405A-9F4B-1D28D97D52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D9DC28B-BDFA-4EB7-9DA3-4277C0584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38299D97-3606-4098-AC73-0FB2381D7F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BB48EBF8-7EA3-4285-8B01-A8470382A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80B8DADC-3309-472E-AC3B-A7C19FC571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CCB109E-FC45-404D-B967-C0CF3811FE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47E42C64-383D-4F54-9D28-3AD558580D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A4364A64-45C2-4704-9039-B8DD65990B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2C6C4197-8F5B-4067-ACB9-C5DF6F788B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EDCDE93-E7EE-4C99-8AB8-6D4CE33C69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586C3CED-BC42-41B6-8134-08ABEE72B5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C843F07-1845-4F03-898C-1D064406D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65420B6-4D61-4214-B85E-B8D891013B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F2ED19F-52D9-4D2E-92C3-B0215330D4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FBD4FBE6-8D64-49FC-87AB-FB22BE9222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1FE3451A-0625-4670-802C-172B516B18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7E648AF-5DD2-45A3-A8E1-F149784F99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5C353CE8-ADCD-4F36-82F5-71747713FE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81CE72D-93B8-4411-BA29-507DC40B02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0C13B7AB-67B3-4611-AC44-1505402C1A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FD137EB3-16DB-4107-A47A-E6B0DB1617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556816E-51B7-4C52-AE76-84759402B7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F3F247A-2BE0-4043-B21D-6E2F64C38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60D45BF-E845-4360-8FBD-303B2DD391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184C52CC-4DB4-4ABB-83D7-22A595BC41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475CB1E-EB2B-4A9A-9EB5-9ADED89BB0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9F4AF87-F3D5-4483-A5CA-5E86788DD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1B6FF1C-F701-4EB4-BB27-B793F48CF1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6F0FAADC-3889-4415-9174-998633499F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DFED819E-3677-4D92-9EA0-C41F6C018E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A0F6B4BE-77E2-415D-9EE0-F77A200B2F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EC20A65-71F2-4140-91F4-CBDB9D1B39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29EB4D2-8577-4F44-A060-B4FB7120E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1F2CEF8-CE1A-48BF-B1BF-6B7B2AF20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18779D1-2F9D-492D-9698-1F9C1798A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0A4B2AFB-16B1-457E-805F-761CA343BA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BC3D3C49-EB46-4B53-BCC5-64AFDEC72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40D95753-AF2C-4567-87A7-38BF1EF2278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3D405A67-6BC4-42C6-A6DF-14AE321CCF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FF37CB1-2FB6-4977-A43C-BC28DDE17E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6FB559C-E02B-481D-A134-D9B972B81D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FD46DDF-CD8F-4147-96FD-BEDF9C0938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13298B1C-5A57-4CCA-8557-5DD922B3D5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694796B-674F-4CC8-B0FF-35EC6B37CF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9C6DC99E-7D75-49FD-82CA-D0024FD288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4321A974-1C6A-45D7-9C01-7C5047CDD0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9E148343-7CBF-40D3-A22B-EE302AA9B9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9C313D2-121F-4143-934C-AE75E17B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100mM'!$V$6:$V$99</c15:f>
                      <c15:dlblRangeCache>
                        <c:ptCount val="94"/>
                        <c:pt idx="1">
                          <c:v>BUD1</c:v>
                        </c:pt>
                        <c:pt idx="58">
                          <c:v>BUD2</c:v>
                        </c:pt>
                        <c:pt idx="9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4726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6240"/>
        <c:crosses val="autoZero"/>
        <c:crossBetween val="midCat"/>
      </c:valAx>
      <c:valAx>
        <c:axId val="62473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BEB6AE7-E191-4ADF-B0DE-4EB32796617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F4D9D39-DE58-4F6E-872D-B951AD5738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FDB38E-BC43-4E15-AA6A-3F82051FAD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C3A98A-AF14-4303-8660-8C629FE34A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A0CC138-D6CA-4B79-B240-19D5D8733C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7E8F0EE-6E0A-4D6A-BDCD-EAE3DDAFDD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61CBA7C-C4EB-431C-8EB3-61907EAF9E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2652CD7-C29D-4519-80FD-A31DC57A58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5CA7822-DE0F-4F1E-8E23-1DED095B85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4BE7FCD-9F69-4E80-8C89-8AF4D22467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CDC0853-B670-4D14-9559-664250074C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2B095CA-3207-4B36-BEEB-EA0811C5A7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7BAA8AC-8551-4769-BE1D-3DAF21E182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A61BA8A-C85C-444A-9CA9-CDF2748989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2217897-DC71-412A-88A9-5C5662A6A7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147CF7D-21FF-44D6-8C22-E1E14F8AFF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30307F8-6326-419F-82E3-C6D13E6520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77FDA43-1FD2-4919-AAC6-E96052F49B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4C3D4F80-844D-45B5-9B6C-FA4FBEF0E4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F526112-2CDE-4F96-AFE2-7FC7E6317A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731C9C6-6429-4D5B-97A0-8D441E3018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D6E39DF-8954-4D66-9699-1C022FEEB3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F0CFBC2-2F8E-4EDF-AFE7-A34D5BDFDB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13B1E8F-12EC-43FE-92D1-7B52FDD932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AD8963A3-16D7-46E9-9EB3-0359CA354C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9F48003-53C6-40D6-8091-D02E82BA79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933B988-98F7-4413-A804-E01EDE09E9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9E2EE72A-6F5F-4EB4-A66B-2DBBC82242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9889BB2-AED6-49E2-9ECD-6A968335F5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2B990E1-C39F-4923-B9AE-F55E97CEA6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3955D13-6346-4E0C-B565-C80E0B70DF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3276388-929C-41A8-B4EF-099A856449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9666C6E5-B646-40A7-9B4F-990F62F096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964AD50E-F693-4094-91C9-0EBEC55D4D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AEFC0A9-11F4-48F5-8C1E-4E82537EFC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20B9F4F-BB35-48B1-912B-5983F97DA1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2494675-4BFF-48C4-A25C-1BDE33303A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6B67E37-3715-424B-8168-A97D6831A1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5ACEF651-DAC2-46FA-B0C7-BB5488041C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3E6B78E2-F75B-4A4B-B387-72A725D4BC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912C429-C9F5-44F5-A420-E95CAA982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530C28C5-C692-41B0-A54C-E5E3C19048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41E9D05B-941D-49D4-B6D6-2A476473F4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247190C-2BFD-4D3A-8B4C-7F22A453B9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B6189B7F-F993-4D5B-9867-CD431D54F2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A115E4F5-E3C6-41C8-87C1-EEC3460CE6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40FF034F-8C94-4E7E-A17A-3BCC3C3026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69A882F-61D6-49E9-8479-BA131CE83B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5EE895A-0F6E-412B-B694-410BEEF3AE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1FB0845-D6A7-4716-9022-EAFD85D4AD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131EDA1-1739-4B7D-9F06-3BD8F63D94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258DBAB5-8FCA-4B3D-B520-056EC367E0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CE1D9D6-9EBC-42B2-9FE3-DF24C4296D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217C474E-3955-43B0-8EF8-87612A8691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D960064B-EDC0-4461-8D03-8CCA757077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A6F8B85-7408-459E-84B5-004E53C3E6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C573455-CDF4-40A1-8FE0-6952065F2A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9E871C22-D530-4101-9AEF-E6F3E53939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61C9ACF2-2601-46D7-9FBA-E27B92FC69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E617D362-900B-4777-BCB3-A2D7BC7106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268C70D-EFE8-446B-AA8E-D8009CF744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07E0A1E4-8E63-4AE6-B6C5-1A71D79CAB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CDA3CD90-436C-4F68-9451-2A7256AB8C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F54CB988-E9B7-4FD8-BA72-0B64F62E0B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CEC8F1B8-6AB6-4F88-A1F1-A4CB972C65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E14D386F-5DD1-468A-A2D5-E01A0E5916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74FC4425-9529-41AA-A67F-5BE1965064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3D3C50FB-1CD0-4C7E-B418-5738DD9E10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9001F69-6E12-4E59-88F0-459C42D0B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748B7E59-4D84-401E-B22C-AEC2916514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AA96034-8B9D-4BB3-9241-3FF051AE7F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8ACB0885-8118-4540-B119-9818C295CE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E5F3546-C953-43C2-92A4-534FD5E4D8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B768E4A-226D-413B-B07F-6CA7E7F0C9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DF9770B9-EF23-46B8-9E93-2FF97F6C16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F2D1B5C-637F-4869-B071-414DA2087D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C314730-F237-4DD5-B42D-6C54A1866F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C317614-BC70-4014-866C-249C676297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37516346-FE78-4743-88E5-24BB6EC164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24805E45-C5CE-434D-AD56-1440C727B4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526837A8-C5D6-47F2-AE50-5BF36A0E3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DF62CD8-9997-414A-9AC2-5AE034AEEE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EB50151-98AD-464C-8260-98A50C5290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1CFDE07-F128-423A-8290-7001114592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E20AA776-677B-4EEB-8A00-0A49B63F05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A511E050-1E27-4C7F-B60F-286239E83C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5C23BCB-48D9-4525-9F50-C6B3728C7C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A0B99D9B-099D-4601-9166-64A78ACBC2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54DF3A7-0F31-4AFA-AAD0-1BCC4B230A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F2758BB-1DCA-4714-AC73-F433516F31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363D413D-7082-4FEC-AFD3-8B718A4851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FD77397C-3393-47FD-840A-675E928EA0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09D5ED31-119A-4D45-9404-474EDE3C3A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6D637E54-F9E0-4EAF-B3EA-C95A8782D7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4729712"/>
        <c:axId val="62473732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5579AF4-AF7D-4550-8246-247D2444DF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EAD607EC-330A-42F8-9B66-14AD223349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2DD55D1-C2C9-4236-8A50-30C60EB865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81E27D4B-5CCD-4EAF-AE99-8330AE69B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D262837-407A-490D-8476-7264B74768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15D309F1-4BC1-4CB5-9D26-C66E35A8A3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273926DC-AFD1-4009-83A2-86BD5005FD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1C14BE93-8D17-479F-A25B-9151CC785B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F0077A29-7C34-4B45-BAF1-207D33C571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8F5BCE10-1E95-4D88-9DC5-D8872671EB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FF3E543A-A942-4F9B-A308-6C4B4B6CA3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425C2772-A6F3-4705-8FBD-2BCA58F261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A30AA18-E093-4C94-B328-C22AB9FBB9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395DAD01-4BD8-4B60-96FD-B27FB29668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A006D85C-B78C-4A2D-A2F2-A1C629D250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87F83DD-7EF0-4C46-A433-2C37FD6A3B9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F6CCDE52-735F-4610-9EDD-97F1BF51B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1364D15C-EA77-4C71-A91B-2557939D1B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20CBC69-05E1-4CAF-8CBD-5CC798D315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719943D4-7591-4366-A03B-D6A706DB94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D45A0A3-814A-419A-8813-D91516F9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487CE7B-CCB8-41FF-8CC1-2191A57D51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B3663A2-6340-4DD1-8D14-47C1F44751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CB2C7C8-B23C-4AF5-9B44-7E7DDB5A4C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F9C513B-BCC7-4A2A-99E4-E937FDFB78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653EB0F-4787-423D-ABC2-9C9D9BABF0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9A090FA7-1C9C-49A3-94DA-62E77FB8B5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DB029DB6-1766-441F-A777-6C84D50605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4BF2B3AB-E8E3-40C3-BC21-4042A6D62D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A24AC5AA-149D-4D52-8106-CFF88B870E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78CDC0-578E-42BD-B9B9-39FD321299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8F3E9CC5-A2CC-4097-B79C-F5D4C83A37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51FF55-9F2D-4EAC-B391-7D4D925958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E593E28-2929-4086-8EFF-8FBCDEE9A35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E8C8D86A-BFF0-48C4-9A16-B02A83E7E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2C6B05E8-A6C3-44A1-A5BF-405314A27C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DDDF90B6-CAE7-4B1F-AAEB-363F94D42A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92D02305-73FA-4760-A99F-2EC38AFB37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0D86C649-009F-41B3-965B-0588FE79EE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7638819E-1C50-4AA2-8D3A-F23A572B87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B1FDF24F-D150-4303-ABED-3E0F460617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57E4F890-4AEA-423C-9F2E-F460BBF336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ECE3C2BA-28C2-4A84-9F92-E12BC2F4B1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FEF5D363-57A2-4B89-956A-7761A528C4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A0F9937C-5317-4CBA-A673-A2C60CAB86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B30270EF-B020-4222-9C84-8DB55CE3A5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90C2334-A590-4444-BB70-95CD19B2C5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6492B166-74BD-4292-93F5-9E7C6E1C6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EB5AA321-F926-4B39-9801-8202861DED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1AF09561-F732-4D54-A725-BCD4A6C8ED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31EB4A06-2F60-4356-A9C7-8AA0D73F82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BE2E69B7-6C50-450B-A308-A9CC3DCD78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584F0D8C-65AD-425A-9DB7-B3561B5E23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9F6A2F13-2DD9-4534-86A3-727C690DFF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FB3D55C-DC05-4736-AF55-8BAF8A4859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91EAE83-C8DD-4118-A6A1-8C15259E4B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9AFBE6D-A479-43A8-BC1F-1C19EA812D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1F77B9A2-C07E-4336-8949-C031317070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2C8091C-DE42-4EBE-9215-02DF87FCC8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D89E8D4C-15D3-4654-B56E-F5F3336FD9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5DBF518-25FF-4EAC-A781-D42DD1A217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FE56DCC-341C-49F6-99D5-55D243D8C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BE31B7B2-2E4C-4529-AA6A-C1F869E484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D557DC0-4B92-4410-8040-FF2173094D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744E94DA-19F3-4E98-83F5-7EC4E30934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AE28124-2B4E-4062-B8E8-98D469DF42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CC8CF591-A97D-4B8F-8672-0EF7D1A78D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458EA492-105F-418A-82F3-BBD1609D8E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E47E045A-CDA0-4BF9-B52F-1CB30F86BE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8A2DFCF-20F4-4251-9F34-065E607108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5835605C-591C-40FD-8F37-95954683FC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61D83F0-B958-405F-80B2-73220ABD62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AEBF2F3-2BB1-4B3D-A58D-CDBCC1C2FA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F041ACF-F0CD-4339-BAFF-E85B9D9FE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49479E8-CA6E-42B6-8740-5D88DC9122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7CC9FF75-28D8-4B26-9BA7-E4D7CDFBE4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63682E12-60C0-4933-829F-86381AE2EEE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795A192C-19A2-4FE3-9003-8C482D51F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019F29BE-6ABE-422A-8BC6-EAD500CB9B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4CF9060-06C3-4E90-AD9E-4F3B94D657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F06921CC-D1CA-41E0-8850-EB87EF0901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846655E0-C293-4637-8C5E-E4291A7228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40960ED5-0919-46FD-B727-A7E42D9436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56903BA3-D80C-4C6D-995E-6918702F71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E180FA01-3666-4F2E-8829-25B317249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76D0E3A-251B-417E-B37F-908001E6FD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E20F4416-5046-4E6C-A497-3F43090592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118BF10B-7F29-4EE7-9C02-C4F274E837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EB406DC3-6929-4CF9-A092-32F5AD0D4F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199B876-9A96-4034-A26D-9FBB4A38F6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BB9EC2FC-6EA1-4E5D-B92A-B35B78C522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9BE2CC0-A1DA-4FDC-BBE0-96C782C3D8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225DE64B-78A9-41A6-9990-FA1B6CD521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D11EDB0-91E0-4DEC-AA66-5E2517EEF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24729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7328"/>
        <c:crosses val="autoZero"/>
        <c:crossBetween val="midCat"/>
      </c:valAx>
      <c:valAx>
        <c:axId val="62473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29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Blank'!$G$5</c:f>
              <c:strCache>
                <c:ptCount val="1"/>
                <c:pt idx="0">
                  <c:v>Substract Background 处理（已除背景）的结果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4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solidFill>
                  <a:schemeClr val="accent1"/>
                </a:solidFill>
                <a:round/>
              </a:ln>
              <a:effectLst/>
            </c:spPr>
          </c:dPt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Blank'!$G$6:$G$99</c:f>
              <c:numCache>
                <c:formatCode>General</c:formatCode>
                <c:ptCount val="94"/>
                <c:pt idx="0">
                  <c:v>1397.989</c:v>
                </c:pt>
                <c:pt idx="1">
                  <c:v>1244.925</c:v>
                </c:pt>
                <c:pt idx="2">
                  <c:v>1164.299</c:v>
                </c:pt>
                <c:pt idx="3">
                  <c:v>1067.7420000000002</c:v>
                </c:pt>
                <c:pt idx="4">
                  <c:v>1179.96</c:v>
                </c:pt>
                <c:pt idx="5">
                  <c:v>1210.0440000000001</c:v>
                </c:pt>
                <c:pt idx="6">
                  <c:v>1178.5360000000001</c:v>
                </c:pt>
                <c:pt idx="7">
                  <c:v>1143.3219999999999</c:v>
                </c:pt>
                <c:pt idx="8">
                  <c:v>1198.1579999999999</c:v>
                </c:pt>
                <c:pt idx="9">
                  <c:v>1118.7629999999999</c:v>
                </c:pt>
                <c:pt idx="10">
                  <c:v>946.74599999999998</c:v>
                </c:pt>
                <c:pt idx="11">
                  <c:v>1064.4770000000001</c:v>
                </c:pt>
                <c:pt idx="12">
                  <c:v>939.43299999999999</c:v>
                </c:pt>
                <c:pt idx="13">
                  <c:v>1041.7380000000001</c:v>
                </c:pt>
                <c:pt idx="14">
                  <c:v>1086.9080000000001</c:v>
                </c:pt>
                <c:pt idx="15">
                  <c:v>905.16599999999994</c:v>
                </c:pt>
                <c:pt idx="16">
                  <c:v>1027.002</c:v>
                </c:pt>
                <c:pt idx="17">
                  <c:v>1197.6179999999999</c:v>
                </c:pt>
                <c:pt idx="18">
                  <c:v>1168.4969999999998</c:v>
                </c:pt>
                <c:pt idx="19">
                  <c:v>1190.835</c:v>
                </c:pt>
                <c:pt idx="20">
                  <c:v>1229.278</c:v>
                </c:pt>
                <c:pt idx="21">
                  <c:v>1176.924</c:v>
                </c:pt>
                <c:pt idx="22">
                  <c:v>1124.499</c:v>
                </c:pt>
                <c:pt idx="23">
                  <c:v>1118.7240000000002</c:v>
                </c:pt>
                <c:pt idx="24">
                  <c:v>1126.1220000000001</c:v>
                </c:pt>
                <c:pt idx="25">
                  <c:v>1003.8269999999999</c:v>
                </c:pt>
                <c:pt idx="26">
                  <c:v>1051.1120000000001</c:v>
                </c:pt>
                <c:pt idx="27">
                  <c:v>1031.644</c:v>
                </c:pt>
                <c:pt idx="28">
                  <c:v>1120.163</c:v>
                </c:pt>
                <c:pt idx="29">
                  <c:v>987.40600000000006</c:v>
                </c:pt>
                <c:pt idx="30">
                  <c:v>1208.7269999999999</c:v>
                </c:pt>
                <c:pt idx="31">
                  <c:v>1352.69</c:v>
                </c:pt>
                <c:pt idx="32">
                  <c:v>1430.2070000000001</c:v>
                </c:pt>
                <c:pt idx="33">
                  <c:v>1383.7170000000001</c:v>
                </c:pt>
                <c:pt idx="34">
                  <c:v>1269.184</c:v>
                </c:pt>
                <c:pt idx="35">
                  <c:v>1375.27</c:v>
                </c:pt>
                <c:pt idx="36">
                  <c:v>1275.9880000000001</c:v>
                </c:pt>
                <c:pt idx="37">
                  <c:v>1102.4259999999999</c:v>
                </c:pt>
                <c:pt idx="38">
                  <c:v>1224.5450000000001</c:v>
                </c:pt>
                <c:pt idx="39">
                  <c:v>1160.2760000000001</c:v>
                </c:pt>
                <c:pt idx="40">
                  <c:v>1124.758</c:v>
                </c:pt>
                <c:pt idx="41">
                  <c:v>1271.3159999999998</c:v>
                </c:pt>
                <c:pt idx="42">
                  <c:v>1236.2840000000001</c:v>
                </c:pt>
                <c:pt idx="43">
                  <c:v>1341.33</c:v>
                </c:pt>
                <c:pt idx="44">
                  <c:v>1275.2930000000001</c:v>
                </c:pt>
                <c:pt idx="45">
                  <c:v>1213.5119999999999</c:v>
                </c:pt>
                <c:pt idx="46">
                  <c:v>1306.2470000000001</c:v>
                </c:pt>
                <c:pt idx="47">
                  <c:v>1391.2560000000001</c:v>
                </c:pt>
                <c:pt idx="48">
                  <c:v>1270.9019999999998</c:v>
                </c:pt>
                <c:pt idx="49">
                  <c:v>1350.3739999999998</c:v>
                </c:pt>
                <c:pt idx="50">
                  <c:v>1384.3390000000002</c:v>
                </c:pt>
                <c:pt idx="51">
                  <c:v>1275.4169999999999</c:v>
                </c:pt>
                <c:pt idx="52">
                  <c:v>1273.319</c:v>
                </c:pt>
                <c:pt idx="53">
                  <c:v>1372.605</c:v>
                </c:pt>
                <c:pt idx="54">
                  <c:v>1370.2079999999999</c:v>
                </c:pt>
                <c:pt idx="55">
                  <c:v>1575.5190000000002</c:v>
                </c:pt>
                <c:pt idx="56">
                  <c:v>1402.482</c:v>
                </c:pt>
                <c:pt idx="57">
                  <c:v>1639.78</c:v>
                </c:pt>
                <c:pt idx="58">
                  <c:v>1669.5590000000002</c:v>
                </c:pt>
                <c:pt idx="59">
                  <c:v>1427.93</c:v>
                </c:pt>
                <c:pt idx="60">
                  <c:v>1474.895</c:v>
                </c:pt>
                <c:pt idx="61">
                  <c:v>1492.52</c:v>
                </c:pt>
                <c:pt idx="62">
                  <c:v>1486.962</c:v>
                </c:pt>
                <c:pt idx="63">
                  <c:v>1550.7</c:v>
                </c:pt>
                <c:pt idx="64">
                  <c:v>1562.278</c:v>
                </c:pt>
                <c:pt idx="65">
                  <c:v>1495.1590000000001</c:v>
                </c:pt>
                <c:pt idx="66">
                  <c:v>1464.154</c:v>
                </c:pt>
                <c:pt idx="67">
                  <c:v>1314.3989999999999</c:v>
                </c:pt>
                <c:pt idx="68">
                  <c:v>1603.3010000000002</c:v>
                </c:pt>
                <c:pt idx="69">
                  <c:v>1395.44</c:v>
                </c:pt>
                <c:pt idx="70">
                  <c:v>1459.751</c:v>
                </c:pt>
                <c:pt idx="71">
                  <c:v>1420.5339999999999</c:v>
                </c:pt>
                <c:pt idx="72">
                  <c:v>1407.1849999999999</c:v>
                </c:pt>
                <c:pt idx="73">
                  <c:v>1448.7740000000001</c:v>
                </c:pt>
                <c:pt idx="74">
                  <c:v>1500.759</c:v>
                </c:pt>
                <c:pt idx="75">
                  <c:v>1423.836</c:v>
                </c:pt>
                <c:pt idx="76">
                  <c:v>1282.873</c:v>
                </c:pt>
                <c:pt idx="77">
                  <c:v>1335.6880000000001</c:v>
                </c:pt>
                <c:pt idx="78">
                  <c:v>1077.8020000000001</c:v>
                </c:pt>
                <c:pt idx="79">
                  <c:v>1013.241</c:v>
                </c:pt>
                <c:pt idx="80">
                  <c:v>773.95800000000008</c:v>
                </c:pt>
                <c:pt idx="81">
                  <c:v>814.5200000000001</c:v>
                </c:pt>
                <c:pt idx="82">
                  <c:v>761.1629999999999</c:v>
                </c:pt>
                <c:pt idx="83">
                  <c:v>636.83899999999994</c:v>
                </c:pt>
                <c:pt idx="84">
                  <c:v>630.73400000000004</c:v>
                </c:pt>
                <c:pt idx="85">
                  <c:v>636.57899999999995</c:v>
                </c:pt>
                <c:pt idx="86">
                  <c:v>762.20900000000006</c:v>
                </c:pt>
                <c:pt idx="87">
                  <c:v>628.68500000000006</c:v>
                </c:pt>
                <c:pt idx="88">
                  <c:v>555.78099999999995</c:v>
                </c:pt>
                <c:pt idx="89">
                  <c:v>508.45699999999999</c:v>
                </c:pt>
                <c:pt idx="90">
                  <c:v>494.49899999999997</c:v>
                </c:pt>
                <c:pt idx="91">
                  <c:v>452.483</c:v>
                </c:pt>
                <c:pt idx="92">
                  <c:v>538.87599999999998</c:v>
                </c:pt>
                <c:pt idx="93">
                  <c:v>639.39799999999991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Blank'!$J$5</c:f>
              <c:strCache>
                <c:ptCount val="1"/>
                <c:pt idx="0">
                  <c:v>未利用 Substract Background处理（已除背景）的结果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Blank'!$J$6:$J$99</c:f>
              <c:numCache>
                <c:formatCode>General</c:formatCode>
                <c:ptCount val="94"/>
                <c:pt idx="0">
                  <c:v>1649.5059999999994</c:v>
                </c:pt>
                <c:pt idx="1">
                  <c:v>1428.9949999999999</c:v>
                </c:pt>
                <c:pt idx="2">
                  <c:v>1379.7150000000001</c:v>
                </c:pt>
                <c:pt idx="3">
                  <c:v>1248.9449999999997</c:v>
                </c:pt>
                <c:pt idx="4">
                  <c:v>1347.8630000000003</c:v>
                </c:pt>
                <c:pt idx="5">
                  <c:v>1394.3339999999998</c:v>
                </c:pt>
                <c:pt idx="6">
                  <c:v>1350.0039999999999</c:v>
                </c:pt>
                <c:pt idx="7">
                  <c:v>1293.0940000000001</c:v>
                </c:pt>
                <c:pt idx="8">
                  <c:v>1414.8270000000002</c:v>
                </c:pt>
                <c:pt idx="9">
                  <c:v>1351.5110000000004</c:v>
                </c:pt>
                <c:pt idx="10">
                  <c:v>1115.8609999999999</c:v>
                </c:pt>
                <c:pt idx="11">
                  <c:v>1297.2160000000003</c:v>
                </c:pt>
                <c:pt idx="12">
                  <c:v>1104.6970000000001</c:v>
                </c:pt>
                <c:pt idx="13">
                  <c:v>1235.4449999999997</c:v>
                </c:pt>
                <c:pt idx="14">
                  <c:v>1258.8550000000005</c:v>
                </c:pt>
                <c:pt idx="15">
                  <c:v>1113.3530000000001</c:v>
                </c:pt>
                <c:pt idx="16">
                  <c:v>1216.1350000000002</c:v>
                </c:pt>
                <c:pt idx="17">
                  <c:v>1375.201</c:v>
                </c:pt>
                <c:pt idx="18">
                  <c:v>1384.0569999999998</c:v>
                </c:pt>
                <c:pt idx="19">
                  <c:v>1348.9029999999993</c:v>
                </c:pt>
                <c:pt idx="20">
                  <c:v>1472.2240000000002</c:v>
                </c:pt>
                <c:pt idx="21">
                  <c:v>1403.5410000000002</c:v>
                </c:pt>
                <c:pt idx="22">
                  <c:v>1370.509</c:v>
                </c:pt>
                <c:pt idx="23">
                  <c:v>1319.0570000000007</c:v>
                </c:pt>
                <c:pt idx="24">
                  <c:v>1367.3599999999997</c:v>
                </c:pt>
                <c:pt idx="25">
                  <c:v>1222.1100000000006</c:v>
                </c:pt>
                <c:pt idx="26">
                  <c:v>1267.5700000000006</c:v>
                </c:pt>
                <c:pt idx="27">
                  <c:v>1324.6719999999996</c:v>
                </c:pt>
                <c:pt idx="28">
                  <c:v>1366.1399999999994</c:v>
                </c:pt>
                <c:pt idx="29">
                  <c:v>1250.4769999999999</c:v>
                </c:pt>
                <c:pt idx="30">
                  <c:v>1498.835</c:v>
                </c:pt>
                <c:pt idx="31">
                  <c:v>1690.7249999999995</c:v>
                </c:pt>
                <c:pt idx="32">
                  <c:v>1773.4009999999998</c:v>
                </c:pt>
                <c:pt idx="33">
                  <c:v>1721.5299999999997</c:v>
                </c:pt>
                <c:pt idx="34">
                  <c:v>1613.4889999999996</c:v>
                </c:pt>
                <c:pt idx="35">
                  <c:v>1824.5010000000002</c:v>
                </c:pt>
                <c:pt idx="36">
                  <c:v>1707.5439999999999</c:v>
                </c:pt>
                <c:pt idx="37">
                  <c:v>1654.7669999999998</c:v>
                </c:pt>
                <c:pt idx="38">
                  <c:v>1833.5479999999998</c:v>
                </c:pt>
                <c:pt idx="39">
                  <c:v>1749.683</c:v>
                </c:pt>
                <c:pt idx="40">
                  <c:v>1716.558</c:v>
                </c:pt>
                <c:pt idx="41">
                  <c:v>1919.1750000000002</c:v>
                </c:pt>
                <c:pt idx="42">
                  <c:v>1862.4929999999995</c:v>
                </c:pt>
                <c:pt idx="43">
                  <c:v>2068.527</c:v>
                </c:pt>
                <c:pt idx="44">
                  <c:v>1981.5630000000001</c:v>
                </c:pt>
                <c:pt idx="45">
                  <c:v>1937.2129999999997</c:v>
                </c:pt>
                <c:pt idx="46">
                  <c:v>1899.1440000000002</c:v>
                </c:pt>
                <c:pt idx="47">
                  <c:v>2148.1989999999996</c:v>
                </c:pt>
                <c:pt idx="48">
                  <c:v>2022.4099999999999</c:v>
                </c:pt>
                <c:pt idx="49">
                  <c:v>2095.0749999999998</c:v>
                </c:pt>
                <c:pt idx="50">
                  <c:v>2179.8409999999994</c:v>
                </c:pt>
                <c:pt idx="51">
                  <c:v>2007.3450000000003</c:v>
                </c:pt>
                <c:pt idx="52">
                  <c:v>2169.4139999999998</c:v>
                </c:pt>
                <c:pt idx="53">
                  <c:v>2318.5510000000004</c:v>
                </c:pt>
                <c:pt idx="54">
                  <c:v>2157.8469999999998</c:v>
                </c:pt>
                <c:pt idx="55">
                  <c:v>2261.5230000000001</c:v>
                </c:pt>
                <c:pt idx="56">
                  <c:v>2052.9560000000001</c:v>
                </c:pt>
                <c:pt idx="57">
                  <c:v>2274.7799999999997</c:v>
                </c:pt>
                <c:pt idx="58">
                  <c:v>2296.1310000000003</c:v>
                </c:pt>
                <c:pt idx="59">
                  <c:v>2055.7970000000005</c:v>
                </c:pt>
                <c:pt idx="60">
                  <c:v>2100.0109999999995</c:v>
                </c:pt>
                <c:pt idx="61">
                  <c:v>2220.1999999999998</c:v>
                </c:pt>
                <c:pt idx="62">
                  <c:v>2047.4389999999994</c:v>
                </c:pt>
                <c:pt idx="63">
                  <c:v>2206.5910000000003</c:v>
                </c:pt>
                <c:pt idx="64">
                  <c:v>2243.6950000000006</c:v>
                </c:pt>
                <c:pt idx="65">
                  <c:v>2180.2419999999993</c:v>
                </c:pt>
                <c:pt idx="66">
                  <c:v>2055.0359999999991</c:v>
                </c:pt>
                <c:pt idx="67">
                  <c:v>1948.8449999999993</c:v>
                </c:pt>
                <c:pt idx="68">
                  <c:v>2173.5299999999997</c:v>
                </c:pt>
                <c:pt idx="69">
                  <c:v>1979.0569999999998</c:v>
                </c:pt>
                <c:pt idx="70">
                  <c:v>1974.4629999999997</c:v>
                </c:pt>
                <c:pt idx="71">
                  <c:v>2065.7519999999995</c:v>
                </c:pt>
                <c:pt idx="72">
                  <c:v>1986.143</c:v>
                </c:pt>
                <c:pt idx="73">
                  <c:v>2013.8429999999998</c:v>
                </c:pt>
                <c:pt idx="74">
                  <c:v>2089.42</c:v>
                </c:pt>
                <c:pt idx="75">
                  <c:v>2090.8419999999996</c:v>
                </c:pt>
                <c:pt idx="76">
                  <c:v>1955.817</c:v>
                </c:pt>
                <c:pt idx="77">
                  <c:v>2054.9470000000001</c:v>
                </c:pt>
                <c:pt idx="78">
                  <c:v>2004.7080000000005</c:v>
                </c:pt>
                <c:pt idx="79">
                  <c:v>1964.3230000000003</c:v>
                </c:pt>
                <c:pt idx="80">
                  <c:v>1574.8870000000006</c:v>
                </c:pt>
                <c:pt idx="81">
                  <c:v>1653.6890000000003</c:v>
                </c:pt>
                <c:pt idx="82">
                  <c:v>1648.9589999999998</c:v>
                </c:pt>
                <c:pt idx="83">
                  <c:v>1442.3240000000005</c:v>
                </c:pt>
                <c:pt idx="84">
                  <c:v>1641.5609999999997</c:v>
                </c:pt>
                <c:pt idx="85">
                  <c:v>1637.2959999999994</c:v>
                </c:pt>
                <c:pt idx="86">
                  <c:v>1647.527</c:v>
                </c:pt>
                <c:pt idx="87">
                  <c:v>1635.7160000000003</c:v>
                </c:pt>
                <c:pt idx="88">
                  <c:v>1721.7479999999996</c:v>
                </c:pt>
                <c:pt idx="89">
                  <c:v>1743.0970000000007</c:v>
                </c:pt>
                <c:pt idx="90">
                  <c:v>1756.5410000000002</c:v>
                </c:pt>
                <c:pt idx="91">
                  <c:v>1674.0200000000004</c:v>
                </c:pt>
                <c:pt idx="92">
                  <c:v>1651.3719999999994</c:v>
                </c:pt>
                <c:pt idx="93">
                  <c:v>1612.4989999999998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00528"/>
        <c:axId val="696204880"/>
      </c:scatterChart>
      <c:valAx>
        <c:axId val="696200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时间/min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4880"/>
        <c:crosses val="autoZero"/>
        <c:crossBetween val="midCat"/>
      </c:valAx>
      <c:valAx>
        <c:axId val="69620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Rnr3-gfp  荧光强度/ 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0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未减去背景荧光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Blank'!$D$5</c:f>
              <c:strCache>
                <c:ptCount val="1"/>
                <c:pt idx="0">
                  <c:v>Substract Background 处理的荧光强度(AU)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Blank'!$H$5</c:f>
              <c:strCache>
                <c:ptCount val="1"/>
                <c:pt idx="0">
                  <c:v>ImageJ 未利用Substract Background处理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317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6581.4049999999997</c:v>
                </c:pt>
                <c:pt idx="1">
                  <c:v>6160.9030000000002</c:v>
                </c:pt>
                <c:pt idx="2">
                  <c:v>6101.2150000000001</c:v>
                </c:pt>
                <c:pt idx="3">
                  <c:v>5980.6679999999997</c:v>
                </c:pt>
                <c:pt idx="4">
                  <c:v>6053.9960000000001</c:v>
                </c:pt>
                <c:pt idx="5">
                  <c:v>6021.4160000000002</c:v>
                </c:pt>
                <c:pt idx="6">
                  <c:v>5983.5330000000004</c:v>
                </c:pt>
                <c:pt idx="7">
                  <c:v>5881.1210000000001</c:v>
                </c:pt>
                <c:pt idx="8">
                  <c:v>5943.2460000000001</c:v>
                </c:pt>
                <c:pt idx="9">
                  <c:v>5845.0230000000001</c:v>
                </c:pt>
                <c:pt idx="10">
                  <c:v>5648.2209999999995</c:v>
                </c:pt>
                <c:pt idx="11">
                  <c:v>5784.1080000000002</c:v>
                </c:pt>
                <c:pt idx="12">
                  <c:v>5588.8940000000002</c:v>
                </c:pt>
                <c:pt idx="13">
                  <c:v>5715.3159999999998</c:v>
                </c:pt>
                <c:pt idx="14">
                  <c:v>5730.5320000000002</c:v>
                </c:pt>
                <c:pt idx="15">
                  <c:v>5557.5129999999999</c:v>
                </c:pt>
                <c:pt idx="16">
                  <c:v>5664.799</c:v>
                </c:pt>
                <c:pt idx="17">
                  <c:v>5779.3639999999996</c:v>
                </c:pt>
                <c:pt idx="18">
                  <c:v>5828.2049999999999</c:v>
                </c:pt>
                <c:pt idx="19">
                  <c:v>5784.3639999999996</c:v>
                </c:pt>
                <c:pt idx="20">
                  <c:v>5856.2489999999998</c:v>
                </c:pt>
                <c:pt idx="21">
                  <c:v>5800.049</c:v>
                </c:pt>
                <c:pt idx="22">
                  <c:v>5739.4560000000001</c:v>
                </c:pt>
                <c:pt idx="23">
                  <c:v>5747.0420000000004</c:v>
                </c:pt>
                <c:pt idx="24">
                  <c:v>5732.125</c:v>
                </c:pt>
                <c:pt idx="25">
                  <c:v>5625.8940000000002</c:v>
                </c:pt>
                <c:pt idx="26">
                  <c:v>5665.1270000000004</c:v>
                </c:pt>
                <c:pt idx="27">
                  <c:v>5705.5439999999999</c:v>
                </c:pt>
                <c:pt idx="28">
                  <c:v>5725.2089999999998</c:v>
                </c:pt>
                <c:pt idx="29">
                  <c:v>5610.732</c:v>
                </c:pt>
                <c:pt idx="30">
                  <c:v>5811.0609999999997</c:v>
                </c:pt>
                <c:pt idx="31">
                  <c:v>5996.0389999999998</c:v>
                </c:pt>
                <c:pt idx="32">
                  <c:v>6081.7749999999996</c:v>
                </c:pt>
                <c:pt idx="33">
                  <c:v>6088.1390000000001</c:v>
                </c:pt>
                <c:pt idx="34">
                  <c:v>5971.558</c:v>
                </c:pt>
                <c:pt idx="35">
                  <c:v>6130.45</c:v>
                </c:pt>
                <c:pt idx="36">
                  <c:v>6067.549</c:v>
                </c:pt>
                <c:pt idx="37">
                  <c:v>5989.915</c:v>
                </c:pt>
                <c:pt idx="38">
                  <c:v>6129.7820000000002</c:v>
                </c:pt>
                <c:pt idx="39">
                  <c:v>6095.45</c:v>
                </c:pt>
                <c:pt idx="40">
                  <c:v>6057.3410000000003</c:v>
                </c:pt>
                <c:pt idx="41">
                  <c:v>6210.9260000000004</c:v>
                </c:pt>
                <c:pt idx="42">
                  <c:v>6188.8919999999998</c:v>
                </c:pt>
                <c:pt idx="43">
                  <c:v>6370.31</c:v>
                </c:pt>
                <c:pt idx="44">
                  <c:v>6333.5460000000003</c:v>
                </c:pt>
                <c:pt idx="45">
                  <c:v>6287.6319999999996</c:v>
                </c:pt>
                <c:pt idx="46">
                  <c:v>6254.7120000000004</c:v>
                </c:pt>
                <c:pt idx="47">
                  <c:v>6444.4549999999999</c:v>
                </c:pt>
                <c:pt idx="48">
                  <c:v>6375.9009999999998</c:v>
                </c:pt>
                <c:pt idx="49">
                  <c:v>6459.0159999999996</c:v>
                </c:pt>
                <c:pt idx="50">
                  <c:v>6492.1059999999998</c:v>
                </c:pt>
                <c:pt idx="51">
                  <c:v>6374.0290000000005</c:v>
                </c:pt>
                <c:pt idx="52">
                  <c:v>6529.5069999999996</c:v>
                </c:pt>
                <c:pt idx="53">
                  <c:v>6633.558</c:v>
                </c:pt>
                <c:pt idx="54">
                  <c:v>6520.049</c:v>
                </c:pt>
                <c:pt idx="55">
                  <c:v>6556.2089999999998</c:v>
                </c:pt>
                <c:pt idx="56">
                  <c:v>6411.5320000000002</c:v>
                </c:pt>
                <c:pt idx="57">
                  <c:v>6579.0720000000001</c:v>
                </c:pt>
                <c:pt idx="58">
                  <c:v>6615.2290000000003</c:v>
                </c:pt>
                <c:pt idx="59">
                  <c:v>6431.3</c:v>
                </c:pt>
                <c:pt idx="60">
                  <c:v>6472.8969999999999</c:v>
                </c:pt>
                <c:pt idx="61">
                  <c:v>6570.134</c:v>
                </c:pt>
                <c:pt idx="62">
                  <c:v>6428.44</c:v>
                </c:pt>
                <c:pt idx="63">
                  <c:v>6556.8990000000003</c:v>
                </c:pt>
                <c:pt idx="64">
                  <c:v>6591.5240000000003</c:v>
                </c:pt>
                <c:pt idx="65">
                  <c:v>6509.7619999999997</c:v>
                </c:pt>
                <c:pt idx="66">
                  <c:v>6414.9309999999996</c:v>
                </c:pt>
                <c:pt idx="67">
                  <c:v>6321.3419999999996</c:v>
                </c:pt>
                <c:pt idx="68">
                  <c:v>6480.1509999999998</c:v>
                </c:pt>
                <c:pt idx="69">
                  <c:v>6229.2839999999997</c:v>
                </c:pt>
                <c:pt idx="70">
                  <c:v>6233.7190000000001</c:v>
                </c:pt>
                <c:pt idx="71">
                  <c:v>6270.6779999999999</c:v>
                </c:pt>
                <c:pt idx="72">
                  <c:v>6256.3860000000004</c:v>
                </c:pt>
                <c:pt idx="73">
                  <c:v>6280.8540000000003</c:v>
                </c:pt>
                <c:pt idx="74">
                  <c:v>6310.5280000000002</c:v>
                </c:pt>
                <c:pt idx="75">
                  <c:v>6303.8779999999997</c:v>
                </c:pt>
                <c:pt idx="76">
                  <c:v>6216.201</c:v>
                </c:pt>
                <c:pt idx="77">
                  <c:v>6275.3770000000004</c:v>
                </c:pt>
                <c:pt idx="78">
                  <c:v>6223.3040000000001</c:v>
                </c:pt>
                <c:pt idx="79">
                  <c:v>6198.777</c:v>
                </c:pt>
                <c:pt idx="80">
                  <c:v>5837.6260000000002</c:v>
                </c:pt>
                <c:pt idx="81">
                  <c:v>5947.2430000000004</c:v>
                </c:pt>
                <c:pt idx="82">
                  <c:v>5949.44</c:v>
                </c:pt>
                <c:pt idx="83">
                  <c:v>5725.0240000000003</c:v>
                </c:pt>
                <c:pt idx="84">
                  <c:v>5873.9759999999997</c:v>
                </c:pt>
                <c:pt idx="85">
                  <c:v>5914.0879999999997</c:v>
                </c:pt>
                <c:pt idx="86">
                  <c:v>5923.18</c:v>
                </c:pt>
                <c:pt idx="87">
                  <c:v>5927.2460000000001</c:v>
                </c:pt>
                <c:pt idx="88">
                  <c:v>5966.3429999999998</c:v>
                </c:pt>
                <c:pt idx="89">
                  <c:v>5975.9660000000003</c:v>
                </c:pt>
                <c:pt idx="90">
                  <c:v>6004.95</c:v>
                </c:pt>
                <c:pt idx="91">
                  <c:v>5968.3890000000001</c:v>
                </c:pt>
                <c:pt idx="92">
                  <c:v>5948.7659999999996</c:v>
                </c:pt>
                <c:pt idx="93">
                  <c:v>5906.9780000000001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11952"/>
        <c:axId val="696203792"/>
      </c:scatterChart>
      <c:valAx>
        <c:axId val="696211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0" i="0" baseline="0">
                    <a:effectLst/>
                  </a:rPr>
                  <a:t>时间</a:t>
                </a:r>
                <a:r>
                  <a:rPr lang="en-US" altLang="zh-CN" sz="1100" b="0" i="0" baseline="0">
                    <a:effectLst/>
                  </a:rPr>
                  <a:t>/min</a:t>
                </a:r>
                <a:endParaRPr lang="zh-CN" altLang="zh-C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3792"/>
        <c:crosses val="autoZero"/>
        <c:crossBetween val="midCat"/>
      </c:valAx>
      <c:valAx>
        <c:axId val="69620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Rnr3-gfp  </a:t>
                </a:r>
                <a:r>
                  <a:rPr lang="zh-CN" altLang="zh-CN" sz="1200" b="0" i="0" baseline="0">
                    <a:effectLst/>
                  </a:rPr>
                  <a:t>荧光强度</a:t>
                </a:r>
                <a:r>
                  <a:rPr lang="en-US" altLang="zh-CN" sz="1200" b="0" i="0" baseline="0">
                    <a:effectLst/>
                  </a:rPr>
                  <a:t>/ AU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11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100mM'!$F$5</c:f>
              <c:strCache>
                <c:ptCount val="1"/>
                <c:pt idx="0">
                  <c:v>240min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CC65706-9FD2-497C-9640-13DD48517E4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A37D01D-FAB6-4495-A02B-9DF23AEA2E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EC55052-4545-4EAB-83A4-89041384DA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C8C2E5E-A66B-4152-BAC6-48F58474C7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EC2C271-61DC-447E-96B6-3D54C45056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EE0D22A-8F4F-4C57-B16D-0565836FB4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AF0AB65-B006-445B-A76E-9C3DDA1FE6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0D1B82E-69C0-4DE4-80AF-F601156F78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A728848-A4D0-4F3C-A1A5-C396F90328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7A19FA5-DDF7-4C0C-AF97-78E29799D1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8522DE2-84CE-4D31-B459-E8E2D26B8F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68BF88B-72FB-4AF5-8AE8-5DC1D8F1FF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E79C655-5740-41CE-AD9E-EA6454083A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C90EFC8-DA0A-4DBB-A992-7D890BB12F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849AD67-02CA-489B-BC7C-A9A19D20D7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A1757F0-6736-4F3A-BF3E-4E89A1BC08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A57204B6-91A5-472E-AD56-464E72C344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B0C97D4-2239-478F-BE53-8FBE89646F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964EB69-FFD1-46C2-91E0-C609A87D9E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D654D46-BCCE-4812-BEC0-604317F960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C0208B29-E6B0-458A-9DAF-8B2A364853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90508DE3-B896-4853-82DD-91D87D7390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772D0AE5-41D1-41A4-9F7F-8BFBCB975B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B38458A-BF4C-46F2-AB2D-DE55C000A0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9450EFF-1180-4950-96D7-B586BC06BA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CFA97661-7AB7-40D6-8C05-2B8183DBEE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799981A-033A-447B-BC58-5F87CE3299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0D3B886-C524-4648-88B3-8F4F3C4EEE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617B327-CDBA-42B1-9481-C672D05DED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625A4AA-C996-48AF-848A-40C9DE479D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C342D1B-4ACC-444C-9CF3-1AD66117D7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16B975E-F602-4A7C-8F19-950D7B2BC7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9F847190-D3AE-45E7-B196-BFC1E8A899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C454D76-4C45-43A2-B642-E989F04112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2629B69-51E6-4EE5-A4AC-442C4093E8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51D2F7E5-E23B-4C98-80A3-9BF46A29A6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A76F5DB8-7335-4C82-8B93-332BB463FD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A72A5B6-6DD5-44BF-989F-5471D33F68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8AA1B96-11D9-41E7-B5E8-771D6EFFB6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8B107F4-38F7-4416-8D31-08819C657A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F81BA968-96B0-464E-AE86-AF86487642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8E916059-644D-4232-A310-25DB929479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482A4ADD-BDF4-4DB4-A313-2A2DD14B14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0660B4D-53FD-46AD-8F2E-CDECDCF54D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C894469-1C56-4161-9542-7E51C08A4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4A9022D-3CB6-4D67-8690-B7EF566431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AFD7C399-1B7E-4306-903B-0EB0AEF44E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189EE1A-DA53-4120-A4C1-B9B3C1801E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8BE32FCB-1D3C-4D66-88AA-198D08085B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0BD437FD-455C-4C0E-911B-D2D47F5CA2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72E547E-D3D2-4207-BB2C-8915613C88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D97B6C23-B1DC-4E0D-BDDF-ADAE277F89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B9C5CA2A-3146-48B4-AD7A-AEBC1FE57B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E34700CB-BC6F-48F2-BCB6-3CFC4F579E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30A4C5F2-C23F-4031-B534-0A1A4714C5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4DE2CE8B-6CA0-4A48-8B39-B556C682A4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F41BA467-A4AD-42CA-BD28-55CAB52B8A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80F3A15A-209D-4313-A1FA-6949ACD723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DDF90ECD-5F61-4F27-A93D-23AB576814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4201F7AA-569F-4C75-933B-23AA79EA8B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E3046825-59B1-4886-B942-AA07F87066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065089A8-B739-461B-8D68-49CE9EA37B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71FFF7F7-B376-40F6-96FE-49C413B513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7C6F071-3D5D-42E0-A768-5A6B531349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19E1455-5161-4045-BD71-DBCF41DF59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269D8CF-6358-4CA4-BB24-614EBBFEB1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0FDED5D0-F12D-498E-929A-CB487AC015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B7204A4-16C4-447D-88C2-4B9FCC4DE2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FE917A8-3B33-47D7-9792-2ABA13F32A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8B26659-C5E7-46F8-AABC-DBF405C226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AD07C3FF-43FC-4238-A6B3-76D5251FDB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36017C9E-F499-4262-914B-199E48243B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004E2E94-DA9D-4CBE-9E78-5D7A3599B1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B2BDB637-37B5-4689-85F8-B6C6FE09DD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47E1317-2D39-4838-8EF5-6164238506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8E0DB95-2919-4389-A103-0BAC0E6382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BD7944D7-F769-4DC2-8D3D-1257119F05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5C2768F-B795-4D91-8F2D-189D6C9D20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8C3CC5E-2835-401D-84D2-5E0A0C7DA3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3907D3E-77CB-4153-8C0B-139B1E3E06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5E16920D-DAED-457F-AE55-21D1792053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01D71532-9D66-41D2-91C9-F84917C400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8E3BCC0-5145-406A-B668-20A3CE4A1A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B4585C4-80B5-4310-B80A-0F7E98B144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2425BDFC-F9B9-45DD-BED6-3B2C440758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8363781F-FE9E-40C3-80E7-660C4CEFF4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3A55608-818C-4ED1-9E7C-CD635FF84A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911E29D5-4ED1-4198-AB85-4522149CE8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2872E3D6-61AF-4499-9CD5-22A44BF5B8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B450EFC8-0D10-46A6-9DFF-D4855E0850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C570FD5-6F79-4425-A4D1-8C865DC7F1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9F6C6DB3-2729-4B92-BD51-B73EE9D4B9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7DD93DA0-21A8-4F6B-8D74-8D45165580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9748351F-08EF-433E-88D7-04CC100B9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100mM'!$F$6:$F$99</c:f>
              <c:numCache>
                <c:formatCode>General</c:formatCode>
                <c:ptCount val="94"/>
                <c:pt idx="0">
                  <c:v>951.09799999999996</c:v>
                </c:pt>
                <c:pt idx="1">
                  <c:v>968.94799999999987</c:v>
                </c:pt>
                <c:pt idx="2">
                  <c:v>853.48199999999997</c:v>
                </c:pt>
                <c:pt idx="3">
                  <c:v>944.68500000000006</c:v>
                </c:pt>
                <c:pt idx="4">
                  <c:v>916.68399999999997</c:v>
                </c:pt>
                <c:pt idx="5">
                  <c:v>1029.1089999999999</c:v>
                </c:pt>
                <c:pt idx="6">
                  <c:v>1024.318</c:v>
                </c:pt>
                <c:pt idx="7">
                  <c:v>1044.251</c:v>
                </c:pt>
                <c:pt idx="8">
                  <c:v>1069.587</c:v>
                </c:pt>
                <c:pt idx="9">
                  <c:v>1133.4489999999998</c:v>
                </c:pt>
                <c:pt idx="10">
                  <c:v>1109.414</c:v>
                </c:pt>
                <c:pt idx="11">
                  <c:v>1134.4180000000001</c:v>
                </c:pt>
                <c:pt idx="12">
                  <c:v>1072.318</c:v>
                </c:pt>
                <c:pt idx="13">
                  <c:v>1162.4970000000001</c:v>
                </c:pt>
                <c:pt idx="14">
                  <c:v>1208.1590000000001</c:v>
                </c:pt>
                <c:pt idx="15">
                  <c:v>1207.2350000000001</c:v>
                </c:pt>
                <c:pt idx="16">
                  <c:v>1231.1589999999999</c:v>
                </c:pt>
                <c:pt idx="17">
                  <c:v>969.15600000000006</c:v>
                </c:pt>
                <c:pt idx="18">
                  <c:v>1111.933</c:v>
                </c:pt>
                <c:pt idx="19">
                  <c:v>1121.9059999999999</c:v>
                </c:pt>
                <c:pt idx="20">
                  <c:v>1191.163</c:v>
                </c:pt>
                <c:pt idx="21">
                  <c:v>1253.223</c:v>
                </c:pt>
                <c:pt idx="22">
                  <c:v>1323.0840000000001</c:v>
                </c:pt>
                <c:pt idx="23">
                  <c:v>1257.5219999999999</c:v>
                </c:pt>
                <c:pt idx="24">
                  <c:v>1340.3539999999998</c:v>
                </c:pt>
                <c:pt idx="25">
                  <c:v>1420.6130000000001</c:v>
                </c:pt>
                <c:pt idx="26">
                  <c:v>1499.0390000000002</c:v>
                </c:pt>
                <c:pt idx="27">
                  <c:v>1512.9780000000001</c:v>
                </c:pt>
                <c:pt idx="28">
                  <c:v>1715.4479999999999</c:v>
                </c:pt>
                <c:pt idx="29">
                  <c:v>1966.4069999999997</c:v>
                </c:pt>
                <c:pt idx="30">
                  <c:v>2221.1770000000001</c:v>
                </c:pt>
                <c:pt idx="31">
                  <c:v>2512.5880000000002</c:v>
                </c:pt>
                <c:pt idx="32">
                  <c:v>2596.183</c:v>
                </c:pt>
                <c:pt idx="33">
                  <c:v>2945.5099999999998</c:v>
                </c:pt>
                <c:pt idx="34">
                  <c:v>3162.6660000000002</c:v>
                </c:pt>
                <c:pt idx="35">
                  <c:v>3410.002</c:v>
                </c:pt>
                <c:pt idx="36">
                  <c:v>3662.1620000000003</c:v>
                </c:pt>
                <c:pt idx="37">
                  <c:v>4009.6229999999996</c:v>
                </c:pt>
                <c:pt idx="38">
                  <c:v>4461.1469999999999</c:v>
                </c:pt>
                <c:pt idx="39">
                  <c:v>5098.0410000000002</c:v>
                </c:pt>
                <c:pt idx="40">
                  <c:v>5669.8069999999998</c:v>
                </c:pt>
                <c:pt idx="41">
                  <c:v>5954.7830000000004</c:v>
                </c:pt>
                <c:pt idx="42">
                  <c:v>6795.9650000000001</c:v>
                </c:pt>
                <c:pt idx="43">
                  <c:v>6740.5360000000001</c:v>
                </c:pt>
                <c:pt idx="44">
                  <c:v>7093.8959999999997</c:v>
                </c:pt>
                <c:pt idx="45">
                  <c:v>6907.7660000000005</c:v>
                </c:pt>
                <c:pt idx="46">
                  <c:v>6856.4250000000002</c:v>
                </c:pt>
                <c:pt idx="47">
                  <c:v>6663.0889999999999</c:v>
                </c:pt>
                <c:pt idx="48">
                  <c:v>7213.56</c:v>
                </c:pt>
                <c:pt idx="49">
                  <c:v>7964.0879999999997</c:v>
                </c:pt>
                <c:pt idx="50">
                  <c:v>8082.0690000000004</c:v>
                </c:pt>
                <c:pt idx="51">
                  <c:v>8118.741</c:v>
                </c:pt>
                <c:pt idx="52">
                  <c:v>7949.7539999999999</c:v>
                </c:pt>
                <c:pt idx="53">
                  <c:v>7966.165</c:v>
                </c:pt>
                <c:pt idx="54">
                  <c:v>7796.75</c:v>
                </c:pt>
                <c:pt idx="55">
                  <c:v>7434.857</c:v>
                </c:pt>
                <c:pt idx="56">
                  <c:v>7452.1880000000001</c:v>
                </c:pt>
                <c:pt idx="57">
                  <c:v>7268.6030000000001</c:v>
                </c:pt>
                <c:pt idx="58">
                  <c:v>6697</c:v>
                </c:pt>
                <c:pt idx="59">
                  <c:v>6785.2849999999999</c:v>
                </c:pt>
                <c:pt idx="60">
                  <c:v>6267.348</c:v>
                </c:pt>
                <c:pt idx="61">
                  <c:v>6731.1950000000006</c:v>
                </c:pt>
                <c:pt idx="62">
                  <c:v>7449.1469999999999</c:v>
                </c:pt>
                <c:pt idx="63">
                  <c:v>7491.1550000000007</c:v>
                </c:pt>
                <c:pt idx="64">
                  <c:v>7726.8209999999999</c:v>
                </c:pt>
                <c:pt idx="65">
                  <c:v>7416.451</c:v>
                </c:pt>
                <c:pt idx="66">
                  <c:v>6992.58</c:v>
                </c:pt>
                <c:pt idx="67">
                  <c:v>6567.5320000000002</c:v>
                </c:pt>
                <c:pt idx="68">
                  <c:v>6368.8139999999994</c:v>
                </c:pt>
                <c:pt idx="69">
                  <c:v>6018.4720000000007</c:v>
                </c:pt>
                <c:pt idx="70">
                  <c:v>6165.0919999999996</c:v>
                </c:pt>
                <c:pt idx="71">
                  <c:v>6152.6889999999994</c:v>
                </c:pt>
                <c:pt idx="72">
                  <c:v>6158.741</c:v>
                </c:pt>
                <c:pt idx="73">
                  <c:v>5954.3389999999999</c:v>
                </c:pt>
                <c:pt idx="74">
                  <c:v>6019.1680000000006</c:v>
                </c:pt>
                <c:pt idx="75">
                  <c:v>5678.0239999999994</c:v>
                </c:pt>
                <c:pt idx="76">
                  <c:v>5699.9559999999992</c:v>
                </c:pt>
                <c:pt idx="77">
                  <c:v>5760.8869999999997</c:v>
                </c:pt>
                <c:pt idx="78">
                  <c:v>5583.0839999999998</c:v>
                </c:pt>
                <c:pt idx="79">
                  <c:v>5104.4549999999999</c:v>
                </c:pt>
                <c:pt idx="80">
                  <c:v>5091.2250000000004</c:v>
                </c:pt>
                <c:pt idx="81">
                  <c:v>4743.5789999999997</c:v>
                </c:pt>
                <c:pt idx="82">
                  <c:v>4644.0659999999998</c:v>
                </c:pt>
                <c:pt idx="83">
                  <c:v>4434.634</c:v>
                </c:pt>
                <c:pt idx="84">
                  <c:v>4501.9049999999997</c:v>
                </c:pt>
                <c:pt idx="85">
                  <c:v>4343.8630000000003</c:v>
                </c:pt>
                <c:pt idx="86">
                  <c:v>4155.6620000000003</c:v>
                </c:pt>
                <c:pt idx="87">
                  <c:v>4175.9690000000001</c:v>
                </c:pt>
                <c:pt idx="88">
                  <c:v>4008.2510000000002</c:v>
                </c:pt>
                <c:pt idx="89">
                  <c:v>3847.2280000000001</c:v>
                </c:pt>
                <c:pt idx="90">
                  <c:v>3577.665</c:v>
                </c:pt>
                <c:pt idx="91">
                  <c:v>3882.5590000000002</c:v>
                </c:pt>
                <c:pt idx="92">
                  <c:v>3448.9929999999999</c:v>
                </c:pt>
                <c:pt idx="93">
                  <c:v>3480.8519999999999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100mM'!$G$6:$G$99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strRef>
              <c:f>'20140814 100mM'!$L$5</c:f>
              <c:strCache>
                <c:ptCount val="1"/>
                <c:pt idx="0">
                  <c:v>290min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0B95A5D-6D2D-403A-8B57-2A06D5E4839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590DE92-59F1-408C-BFD8-81485537E3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159F209-7725-4686-BA35-3B86B39A02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75B4FCE-9EBA-4247-AAF0-616F194214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BE8594D-7EF6-48EC-8E9F-98268D5BCE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E996A15-F311-4B50-B2C9-6A17F6D8E2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8266BCC-87D5-48D5-B085-2E10C8A092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658781D-1A5C-4FAA-96EA-F42B791457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1E7E67C-89CC-43FD-AEC5-F7C2D84E3C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555EB38-08B1-4776-B8F0-55EDB8028A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66EBBFE-3029-4A5A-9252-8079BBB774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2CD1279-2C87-417D-B06B-36C2173E95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04E2A9F-8FB1-42E7-83AE-C271471638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AB561B9A-EFF3-447B-9BC1-63C61A2C81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C3828EA5-B9D0-4B40-936B-A17C8F75E0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770CD28-B90C-479D-9133-3B1821CA4A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8E5F2C5-7D8F-4CA9-B71E-37DA546B7F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91712B7-5E3B-4B65-8651-8DAFA4FC9E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32A2F4F-5DBD-4D29-8579-42D88D0483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F15ACEA-6961-4E5D-990E-56B311E26B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BF6CEB9-9600-4C79-9BD3-F7FD84EE08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9BCB7B1C-2F00-427A-B264-DED017171C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04B9840-2D5E-49F3-B752-5B6FB39B5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F31A8C6-7030-4835-B828-C58AEA3EDE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21A4700-966F-48D0-BB70-FE6090AF07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FB31F22-DFFD-4D90-88DB-AB6799DD0B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B753546-4990-4FCC-A74E-249F1EDE65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C21EB70A-76DA-4753-A0E9-910C9C7033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B0BB82F-56CF-4E5F-B682-280C21BCAD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3583A5F4-5E73-4737-948F-A89EE42680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082BFB5-2F8F-4EED-A22C-301FF948CA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9ABBDB6D-3C79-4F51-B1BD-E7AA05EA45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D9F7DED-D848-4997-94F3-C541A11CF6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1D9F236-CE4B-4F81-B9D4-D471EFFDD3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5F137E0-FD91-4222-8C5E-25614C6F8B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71E4EC2-97E5-4072-962A-933550B859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8105349-1470-4AD1-BFDA-773156956A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3E3C35C-A3CD-400A-B0A6-0E4BEB1D3D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D39B0A67-16FD-4B16-A1BC-1871A4EB42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73C77C51-7AD3-49E6-8B6F-A7138267AD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8744280-A2CC-479A-99AB-C56A39CC76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9060FA7-AA8E-4AF3-8AB8-7C122DA1D2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0D24F7B-568C-422C-9FA8-98CB018BD5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6660B700-D423-4964-92D4-673873F535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F725D173-384A-4AFE-A93C-B6CDC62AF1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C9A3CDB-D527-4CD4-8541-F9D242469E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353E094-B185-4798-BC9C-5E054B6B9F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57EDF85-8AD7-4DF3-A6EB-635111CFE9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2E71C724-32C5-4AEA-891C-4EA0BB87E9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DCC66D95-8E9D-480C-B21D-06F08AA56D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CDF8342-C307-40B4-BAA1-1D3973D511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FC9670FA-C884-4497-A592-75B82CD012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5C254752-82F1-4B6E-99FE-92C6B43ACD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21C25B9-4F22-4A8F-8E3A-7AEB4A8484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155D7CC1-6373-441E-A440-1C70880E31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38CA31F-B860-4479-A818-698FAE2B51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D5ED795-605E-4C51-A5A6-348674440B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42DCBFC2-C609-433F-A98F-683BE5F3C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F9553E97-5E2D-42D3-918E-4B3E260A92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1B7F642-B3CA-4BA5-ACB3-8E7A091015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5DB84177-A41E-4A29-9121-454A9B0793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04895986-17A8-4E4C-B41C-3F4D08F332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DCE204E-E27D-49DB-89CE-7F97902816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CAED4F42-59C2-4659-89A2-1E9C66229C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73C267C4-C680-40A9-9DD0-B4EC390AD3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00368E95-B8D2-450B-92F5-B0C0B26E22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7DDBE1E-D725-4745-84BF-6EFF2676EE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52A7FF4-FBF8-443A-B75D-6B43B4E162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3E522F5C-FAC6-4A9D-9853-CE1E91E7D1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D659D18-107E-406A-82A7-EFF35CF2D6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F15E0A2-4005-4124-816C-F5664F0C9B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17BF6899-4223-46E2-B9C0-F81AC652D6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A7651BB5-7CE2-49D8-89D9-DB34570BA2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4592E8A-47D0-4991-862D-8340E986A8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EC6F6A05-2C81-4F7D-938C-BEC7B0F8C6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E446846-712B-4F8C-940F-131AE291D5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E8C8B4A-6F08-4723-9C78-3529FD7A79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FFE95076-BB5D-4BA7-B20C-3C87114617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190C5C47-D2B9-4120-8AA3-25370AD0F4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54EEBBC8-5F5A-4A42-8AE0-978D716DDE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43C26F37-05D6-4EB7-AD2D-DD04A6C095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38AF6CD-22FA-4FFF-BCA5-2241823A10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6CA1A50-787E-45E0-AF88-3B3A84CEF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9A60E08-4123-43E9-9C96-E2046B928A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6A446E6-6551-479E-902E-FF6B1C3A98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6C97C64B-C2D9-4500-8657-8F6BCBC7DB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59C66C9-36CC-497B-A1A2-475264BFD4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D856EE00-4B16-4389-9E25-E3553E0EBB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76984D30-9F95-410F-8F2C-832C12C61E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590413F-8605-42BD-86EB-316F49F8EF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9CDA9EE5-4353-4BFD-AC8F-282619C790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95ECA03-2006-4D60-AE65-B00C3DA0C6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65CCC1E8-6DFA-4204-A55A-1D48878DCC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BEDA80AA-67D0-45D1-9FF2-C2598F68EF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686.59699999999998</c:v>
                </c:pt>
                <c:pt idx="1">
                  <c:v>816.32600000000002</c:v>
                </c:pt>
                <c:pt idx="2">
                  <c:v>618.65300000000002</c:v>
                </c:pt>
                <c:pt idx="3">
                  <c:v>737.24200000000008</c:v>
                </c:pt>
                <c:pt idx="4">
                  <c:v>675.00900000000001</c:v>
                </c:pt>
                <c:pt idx="5">
                  <c:v>864.12299999999982</c:v>
                </c:pt>
                <c:pt idx="6">
                  <c:v>880.61400000000003</c:v>
                </c:pt>
                <c:pt idx="7">
                  <c:v>835.65499999999997</c:v>
                </c:pt>
                <c:pt idx="8">
                  <c:v>794.75499999999988</c:v>
                </c:pt>
                <c:pt idx="9">
                  <c:v>920.91799999999989</c:v>
                </c:pt>
                <c:pt idx="10">
                  <c:v>921.52499999999986</c:v>
                </c:pt>
                <c:pt idx="11">
                  <c:v>857.65000000000009</c:v>
                </c:pt>
                <c:pt idx="12">
                  <c:v>863.83199999999988</c:v>
                </c:pt>
                <c:pt idx="13">
                  <c:v>863.43100000000004</c:v>
                </c:pt>
                <c:pt idx="14">
                  <c:v>961.51</c:v>
                </c:pt>
                <c:pt idx="15">
                  <c:v>1059.2329999999999</c:v>
                </c:pt>
                <c:pt idx="16">
                  <c:v>1058.182</c:v>
                </c:pt>
                <c:pt idx="17">
                  <c:v>843.745</c:v>
                </c:pt>
                <c:pt idx="18">
                  <c:v>948.54199999999992</c:v>
                </c:pt>
                <c:pt idx="19">
                  <c:v>913.58799999999997</c:v>
                </c:pt>
                <c:pt idx="20">
                  <c:v>1100.4209999999998</c:v>
                </c:pt>
                <c:pt idx="21">
                  <c:v>1216.9860000000001</c:v>
                </c:pt>
                <c:pt idx="22">
                  <c:v>1287.9690000000001</c:v>
                </c:pt>
                <c:pt idx="23">
                  <c:v>1414.028</c:v>
                </c:pt>
                <c:pt idx="24">
                  <c:v>1553.38</c:v>
                </c:pt>
                <c:pt idx="25">
                  <c:v>1843.4810000000002</c:v>
                </c:pt>
                <c:pt idx="26">
                  <c:v>2166.04</c:v>
                </c:pt>
                <c:pt idx="27">
                  <c:v>2354.8530000000001</c:v>
                </c:pt>
                <c:pt idx="28">
                  <c:v>2676.0009999999997</c:v>
                </c:pt>
                <c:pt idx="29">
                  <c:v>3030.4380000000001</c:v>
                </c:pt>
                <c:pt idx="30">
                  <c:v>3268.1869999999999</c:v>
                </c:pt>
                <c:pt idx="31">
                  <c:v>3663.5709999999999</c:v>
                </c:pt>
                <c:pt idx="32">
                  <c:v>3722.3309999999997</c:v>
                </c:pt>
                <c:pt idx="33">
                  <c:v>3993.3969999999999</c:v>
                </c:pt>
                <c:pt idx="34">
                  <c:v>3802.5030000000002</c:v>
                </c:pt>
                <c:pt idx="35">
                  <c:v>4259.6279999999997</c:v>
                </c:pt>
                <c:pt idx="36">
                  <c:v>4190.125</c:v>
                </c:pt>
                <c:pt idx="37">
                  <c:v>3968.5239999999994</c:v>
                </c:pt>
                <c:pt idx="38">
                  <c:v>3840.6299999999997</c:v>
                </c:pt>
                <c:pt idx="39">
                  <c:v>4096.7719999999999</c:v>
                </c:pt>
                <c:pt idx="40">
                  <c:v>4018.0450000000001</c:v>
                </c:pt>
                <c:pt idx="41">
                  <c:v>3799.59</c:v>
                </c:pt>
                <c:pt idx="42">
                  <c:v>3751.7380000000003</c:v>
                </c:pt>
                <c:pt idx="43">
                  <c:v>3563.2639999999997</c:v>
                </c:pt>
                <c:pt idx="44">
                  <c:v>3333.0070000000001</c:v>
                </c:pt>
                <c:pt idx="45">
                  <c:v>3729.2930000000001</c:v>
                </c:pt>
                <c:pt idx="46">
                  <c:v>3575.39</c:v>
                </c:pt>
                <c:pt idx="47">
                  <c:v>3924.8780000000002</c:v>
                </c:pt>
                <c:pt idx="48">
                  <c:v>3937.0050000000001</c:v>
                </c:pt>
                <c:pt idx="49">
                  <c:v>3850.8170000000005</c:v>
                </c:pt>
                <c:pt idx="50">
                  <c:v>4134.2870000000003</c:v>
                </c:pt>
                <c:pt idx="51">
                  <c:v>4156.2860000000001</c:v>
                </c:pt>
                <c:pt idx="52">
                  <c:v>4313.3070000000007</c:v>
                </c:pt>
                <c:pt idx="53">
                  <c:v>4721.8179999999993</c:v>
                </c:pt>
                <c:pt idx="54">
                  <c:v>4616.5450000000001</c:v>
                </c:pt>
                <c:pt idx="55">
                  <c:v>4669.223</c:v>
                </c:pt>
                <c:pt idx="56">
                  <c:v>4710.7579999999998</c:v>
                </c:pt>
                <c:pt idx="57">
                  <c:v>4560.125</c:v>
                </c:pt>
                <c:pt idx="58">
                  <c:v>4628.4840000000004</c:v>
                </c:pt>
                <c:pt idx="59">
                  <c:v>4652.0429999999997</c:v>
                </c:pt>
                <c:pt idx="60">
                  <c:v>4772.1790000000001</c:v>
                </c:pt>
                <c:pt idx="61">
                  <c:v>4667.3580000000002</c:v>
                </c:pt>
                <c:pt idx="62">
                  <c:v>4582.1570000000002</c:v>
                </c:pt>
                <c:pt idx="63">
                  <c:v>4219.1670000000004</c:v>
                </c:pt>
                <c:pt idx="64">
                  <c:v>4178.4770000000008</c:v>
                </c:pt>
                <c:pt idx="65">
                  <c:v>4258.7250000000004</c:v>
                </c:pt>
                <c:pt idx="66">
                  <c:v>4135.3330000000005</c:v>
                </c:pt>
                <c:pt idx="67">
                  <c:v>4016.0119999999997</c:v>
                </c:pt>
                <c:pt idx="68">
                  <c:v>4123.8469999999998</c:v>
                </c:pt>
                <c:pt idx="69">
                  <c:v>4201.6289999999999</c:v>
                </c:pt>
                <c:pt idx="70">
                  <c:v>4158.2019999999993</c:v>
                </c:pt>
                <c:pt idx="71">
                  <c:v>4141.9879999999994</c:v>
                </c:pt>
                <c:pt idx="72">
                  <c:v>4029.33</c:v>
                </c:pt>
                <c:pt idx="73">
                  <c:v>4442.38</c:v>
                </c:pt>
                <c:pt idx="74">
                  <c:v>4755.241</c:v>
                </c:pt>
                <c:pt idx="75">
                  <c:v>4800.3279999999995</c:v>
                </c:pt>
                <c:pt idx="76">
                  <c:v>4651.9159999999993</c:v>
                </c:pt>
                <c:pt idx="77">
                  <c:v>4782.9619999999995</c:v>
                </c:pt>
                <c:pt idx="78">
                  <c:v>4749.8230000000003</c:v>
                </c:pt>
                <c:pt idx="79">
                  <c:v>4954.3</c:v>
                </c:pt>
                <c:pt idx="80">
                  <c:v>4966.6059999999998</c:v>
                </c:pt>
                <c:pt idx="81">
                  <c:v>4866.5659999999998</c:v>
                </c:pt>
                <c:pt idx="82">
                  <c:v>5059.7190000000001</c:v>
                </c:pt>
                <c:pt idx="83">
                  <c:v>5104.2120000000004</c:v>
                </c:pt>
                <c:pt idx="84">
                  <c:v>5518.299</c:v>
                </c:pt>
                <c:pt idx="85">
                  <c:v>5987.125</c:v>
                </c:pt>
                <c:pt idx="86">
                  <c:v>6318.3870000000006</c:v>
                </c:pt>
                <c:pt idx="87">
                  <c:v>6838.9719999999998</c:v>
                </c:pt>
                <c:pt idx="88">
                  <c:v>7090.5810000000001</c:v>
                </c:pt>
                <c:pt idx="89">
                  <c:v>6657.451</c:v>
                </c:pt>
                <c:pt idx="90">
                  <c:v>6758.2</c:v>
                </c:pt>
                <c:pt idx="91">
                  <c:v>6138.44</c:v>
                </c:pt>
                <c:pt idx="92">
                  <c:v>6193.8780000000006</c:v>
                </c:pt>
                <c:pt idx="93">
                  <c:v>5942.3369999999995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100mM'!$M$6:$M$99</c15:f>
                <c15:dlblRangeCache>
                  <c:ptCount val="94"/>
                  <c:pt idx="23">
                    <c:v>BUD1</c:v>
                  </c:pt>
                  <c:pt idx="81">
                    <c:v>BUD2</c:v>
                  </c:pt>
                </c15:dlblRangeCache>
              </c15:datalabelsRange>
            </c:ext>
          </c:extLst>
        </c:ser>
        <c:ser>
          <c:idx val="3"/>
          <c:order val="3"/>
          <c:tx>
            <c:strRef>
              <c:f>'20140814 100mM'!$Y$5</c:f>
              <c:strCache>
                <c:ptCount val="1"/>
                <c:pt idx="0">
                  <c:v>250min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2C5AADD-4F77-4E94-A6A0-C0F9E5AD13D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6057F1E-DD65-4211-BBF1-EF7623F6F8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50EBEB7-A95D-4A6B-AC76-F81900358F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138FD8B-06A7-4117-BB2D-A898DF5F09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60D165F-0178-4240-9AF2-F9FF640E59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671FF95-B0E3-4CA1-BA2E-47D64BEEC7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ABAEF03-BB76-4630-AC41-4B67367436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47A4FD0-3503-429B-B257-2A90E0380E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A0FF3B2-9B6A-499C-98EB-7246DE7E3D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0676916-F620-4111-840B-F0B3DD3B3D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4EE8654-DC7D-47D9-838A-9F546BCE03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04B0568-C1F7-4866-B360-1DDE199F73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A59CC0F-19E6-4253-92D9-2C91E7D438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4ABF1B8-B49C-4B54-AB25-BFE8447ED1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3722FE1-59FC-4F9A-9785-6F128FFEDE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EFB5EB8-0E78-4F01-BFE3-3849282CFF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E94E286-BE22-4C2A-AB3B-1AA867F2B4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E6FD2C3-A935-4B86-B7FD-BD089A4817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9516CF86-D912-4EEA-84B6-F53107D806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70769E8E-B660-4204-943D-1C22F618B0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A635B1C-1EE5-4177-8717-1A5BEAECA7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D10915B-704B-40E3-BC1D-CEE1774CC3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D9B9990-B7A1-448A-BD99-B2B5955C6E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F23B2BC-5156-490D-89EF-A84755F1B4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9CC520C-983C-4F8D-9AE6-FA5D477F08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2075EBB-F45B-41F7-BA55-180F5EA97A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03C0044-BFF7-49E2-96CD-F372DA7ABD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F47C3F9-8A51-4DC0-A2A6-27BFE288AD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16C1B06B-9E76-4744-AFAF-3C6D67E38B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05B43D3-92B7-4586-AF23-20AFE4581C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1CE5E110-6E4B-4382-AB0C-49E053BCE9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99062DF9-3261-4326-B6B9-EC64E728BE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4810E51-A331-4D49-8415-57DE02E017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5218F89-4775-4617-82FF-D2319A7084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10884FB6-F2DD-4179-91AD-5E3EE9059F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D12C1270-D2B1-4139-9A8C-32DD905786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1EDF87B-A71B-4527-A908-54160A6BE7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13FBEB6-FB23-4259-91FE-2FCE3AE658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21FB843-93EA-4677-ABA1-B1DDDFEFCD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79E5DCA-EB2E-43BB-A444-38E0800848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77668CA0-09A1-4F8F-A92E-E4A2381FB8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285F33A8-BF94-4F7E-A1AC-E96D3B53A1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AC46A199-305B-4BBF-8239-0E306F9C48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93A4E4E7-4F32-4CE7-9971-CE7FFF5E23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BB771AB5-B154-40F8-A290-22FAA90063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53632665-719C-4A44-A249-616F3A25CE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467AB7B-FE12-4D5C-B501-2B037F080E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861A84C7-5014-4293-9404-ACE63ED427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DA68F85-7144-41F9-B76A-7AB89FAB15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3ABD8273-38DB-492B-9FC7-FFEE15347B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CAF9862-0818-4044-B654-8DAF20C984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36DB547C-C561-411A-A31C-7A579765E8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EB815F9-5049-4521-8452-ADD7F11D04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21EA921F-C5D7-4F52-91F7-BB29DD8AB9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9478A3A3-77B2-40B7-8EC9-4CB91B1505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73462AA-7B8B-4942-A74A-77EA34DA63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BA86D46D-A37D-40BE-B9E0-1B7990F8B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8043F75C-2188-4303-9628-9EB1736BB3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7266EAE4-D09E-48AD-B10B-3605FDE929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E035EB2C-730E-4DC9-B44F-E3F1E8AB8F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E1764053-2E20-49ED-AF3F-B230ABEECE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93C8CA13-46EF-44E3-8CE0-CB5597B16F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B8EC43A9-FD06-44DC-8DC6-374319FBC4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6095F70-A6A0-48FE-8F30-645B4A0822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2DEC40B-6613-4B7C-81C0-3FD4A32C0C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0D556A29-529B-486D-BD14-794D69329D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B00DC65A-123E-46D0-883B-96C71830E3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2756CDCC-36A0-459C-8335-861BD0651E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516DC19C-AD18-4689-B7E9-3ADABB83BE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AEA371D5-5397-48B0-82D3-DBFBB65829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21B4826C-A6A4-453C-833B-DA2C2AE5CB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4F0D001-F4E7-49B7-85B3-A6E4BD57BA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28B4186D-3F49-4583-B352-2E7585DB7D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6849FF6A-9332-4FAE-A099-A80EEE9D8F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F8D2F39-C031-43FB-9020-019F14103E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EF5E572C-CA0A-4129-8DA2-B0B9481865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D24E7AFC-DBBC-4BA8-B1C3-DD134B9B82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0082E54-5458-4328-98D8-1E5179BA1A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16CF3F8-7735-423E-B696-467C89DF0A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FEB0EF9-C690-45D2-B391-634C861C8E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4B9A66B5-71E6-4422-A64B-B6127370BB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2BDA1DE-CC73-47E4-9504-D26833985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E58B8A4-2D1A-47DD-B1E3-D3052C14E1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20EACE6-8A61-4D96-8DFD-C6F390A731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55E3FDC9-A44F-4AB7-B120-8D6C6948A2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705531D5-42C8-4B5C-B4BA-45BF27FB57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8BA91BAE-68FC-4C8E-972A-97D1B78472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2A081145-2021-4E0E-9BF4-B40BF783D7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E13AEDD0-7401-4D1C-A828-9F09938EE0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3F220683-BE44-4AA4-AEC9-E57E241FE9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04015CBC-04DD-454B-BB2B-8CFBC6DB5D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A44FB177-8F11-4FB2-880B-88E7138DAB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31EF9BF-AD23-42EB-B651-80CD5F3AF4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A5C2A862-1991-4EFC-BF54-D0A0751C4A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1940.5940000000001</c:v>
                </c:pt>
                <c:pt idx="1">
                  <c:v>1615.5929999999998</c:v>
                </c:pt>
                <c:pt idx="2">
                  <c:v>1505.7249999999999</c:v>
                </c:pt>
                <c:pt idx="3">
                  <c:v>1645.7689999999998</c:v>
                </c:pt>
                <c:pt idx="4">
                  <c:v>1592.067</c:v>
                </c:pt>
                <c:pt idx="5">
                  <c:v>1712.6560000000002</c:v>
                </c:pt>
                <c:pt idx="6">
                  <c:v>1778.9060000000002</c:v>
                </c:pt>
                <c:pt idx="7">
                  <c:v>1695.5680000000002</c:v>
                </c:pt>
                <c:pt idx="8">
                  <c:v>1623.9499999999998</c:v>
                </c:pt>
                <c:pt idx="9">
                  <c:v>1845.9319999999998</c:v>
                </c:pt>
                <c:pt idx="10">
                  <c:v>1879.2289999999998</c:v>
                </c:pt>
                <c:pt idx="11">
                  <c:v>2141.558</c:v>
                </c:pt>
                <c:pt idx="12">
                  <c:v>2347.3939999999998</c:v>
                </c:pt>
                <c:pt idx="13">
                  <c:v>2436.2219999999998</c:v>
                </c:pt>
                <c:pt idx="14">
                  <c:v>2389.0709999999999</c:v>
                </c:pt>
                <c:pt idx="15">
                  <c:v>2301.721</c:v>
                </c:pt>
                <c:pt idx="16">
                  <c:v>2109.1039999999998</c:v>
                </c:pt>
                <c:pt idx="17">
                  <c:v>2338.2980000000002</c:v>
                </c:pt>
                <c:pt idx="18">
                  <c:v>2194.9929999999999</c:v>
                </c:pt>
                <c:pt idx="19">
                  <c:v>2127.9920000000002</c:v>
                </c:pt>
                <c:pt idx="20">
                  <c:v>2369.6770000000001</c:v>
                </c:pt>
                <c:pt idx="21">
                  <c:v>2439.085</c:v>
                </c:pt>
                <c:pt idx="22">
                  <c:v>2541.893</c:v>
                </c:pt>
                <c:pt idx="23">
                  <c:v>2961.9990000000003</c:v>
                </c:pt>
                <c:pt idx="24">
                  <c:v>2924.0990000000002</c:v>
                </c:pt>
                <c:pt idx="25">
                  <c:v>3082.3710000000001</c:v>
                </c:pt>
                <c:pt idx="26">
                  <c:v>3568.9810000000002</c:v>
                </c:pt>
                <c:pt idx="27">
                  <c:v>3534.0050000000001</c:v>
                </c:pt>
                <c:pt idx="28">
                  <c:v>3472.3850000000002</c:v>
                </c:pt>
                <c:pt idx="29">
                  <c:v>3454.7640000000001</c:v>
                </c:pt>
                <c:pt idx="30">
                  <c:v>3690.2550000000001</c:v>
                </c:pt>
                <c:pt idx="31">
                  <c:v>3774.8290000000006</c:v>
                </c:pt>
                <c:pt idx="32">
                  <c:v>3767.0050000000001</c:v>
                </c:pt>
                <c:pt idx="33">
                  <c:v>3927.6710000000003</c:v>
                </c:pt>
                <c:pt idx="34">
                  <c:v>3860.7149999999997</c:v>
                </c:pt>
                <c:pt idx="35">
                  <c:v>4174.5390000000007</c:v>
                </c:pt>
                <c:pt idx="36">
                  <c:v>4384.1750000000002</c:v>
                </c:pt>
                <c:pt idx="37">
                  <c:v>4762.3360000000002</c:v>
                </c:pt>
                <c:pt idx="38">
                  <c:v>4972.7860000000001</c:v>
                </c:pt>
                <c:pt idx="39">
                  <c:v>5375.02</c:v>
                </c:pt>
                <c:pt idx="40">
                  <c:v>5775.3949999999995</c:v>
                </c:pt>
                <c:pt idx="41">
                  <c:v>6051.8360000000002</c:v>
                </c:pt>
                <c:pt idx="42">
                  <c:v>6250.1949999999997</c:v>
                </c:pt>
                <c:pt idx="43">
                  <c:v>6489.5460000000003</c:v>
                </c:pt>
                <c:pt idx="44">
                  <c:v>6711.7789999999995</c:v>
                </c:pt>
                <c:pt idx="45">
                  <c:v>6917.3519999999999</c:v>
                </c:pt>
                <c:pt idx="46">
                  <c:v>6926.942</c:v>
                </c:pt>
                <c:pt idx="47">
                  <c:v>7115.5329999999994</c:v>
                </c:pt>
                <c:pt idx="48">
                  <c:v>7278.8600000000006</c:v>
                </c:pt>
                <c:pt idx="49">
                  <c:v>7289.9690000000001</c:v>
                </c:pt>
                <c:pt idx="50">
                  <c:v>7188.7849999999999</c:v>
                </c:pt>
                <c:pt idx="51">
                  <c:v>6943.7370000000001</c:v>
                </c:pt>
                <c:pt idx="52">
                  <c:v>6790.491</c:v>
                </c:pt>
                <c:pt idx="53">
                  <c:v>6661.4720000000007</c:v>
                </c:pt>
                <c:pt idx="54">
                  <c:v>6685.2579999999998</c:v>
                </c:pt>
                <c:pt idx="55">
                  <c:v>6957.5039999999999</c:v>
                </c:pt>
                <c:pt idx="56">
                  <c:v>7394.3590000000004</c:v>
                </c:pt>
                <c:pt idx="57">
                  <c:v>7334.1230000000005</c:v>
                </c:pt>
                <c:pt idx="58">
                  <c:v>7302.8969999999999</c:v>
                </c:pt>
                <c:pt idx="59">
                  <c:v>7324.4129999999996</c:v>
                </c:pt>
                <c:pt idx="60">
                  <c:v>6908.3289999999997</c:v>
                </c:pt>
                <c:pt idx="61">
                  <c:v>6968.268</c:v>
                </c:pt>
                <c:pt idx="62">
                  <c:v>6756.134</c:v>
                </c:pt>
                <c:pt idx="63">
                  <c:v>6524.7290000000003</c:v>
                </c:pt>
                <c:pt idx="64">
                  <c:v>6172.0289999999995</c:v>
                </c:pt>
                <c:pt idx="65">
                  <c:v>6292.6850000000004</c:v>
                </c:pt>
                <c:pt idx="66">
                  <c:v>6325.4139999999998</c:v>
                </c:pt>
                <c:pt idx="67">
                  <c:v>6270.567</c:v>
                </c:pt>
                <c:pt idx="68">
                  <c:v>6386.5410000000002</c:v>
                </c:pt>
                <c:pt idx="69">
                  <c:v>6299.4290000000001</c:v>
                </c:pt>
                <c:pt idx="70">
                  <c:v>6569.2060000000001</c:v>
                </c:pt>
                <c:pt idx="71">
                  <c:v>6875.665</c:v>
                </c:pt>
                <c:pt idx="72">
                  <c:v>6587.2049999999999</c:v>
                </c:pt>
                <c:pt idx="73">
                  <c:v>6484.0249999999996</c:v>
                </c:pt>
                <c:pt idx="74">
                  <c:v>6361.6799999999994</c:v>
                </c:pt>
                <c:pt idx="75">
                  <c:v>6528.049</c:v>
                </c:pt>
                <c:pt idx="76">
                  <c:v>6579.9319999999998</c:v>
                </c:pt>
                <c:pt idx="77">
                  <c:v>6603.6100000000006</c:v>
                </c:pt>
                <c:pt idx="78">
                  <c:v>6644.2279999999992</c:v>
                </c:pt>
                <c:pt idx="79">
                  <c:v>6338.39</c:v>
                </c:pt>
                <c:pt idx="80">
                  <c:v>6363.4850000000006</c:v>
                </c:pt>
                <c:pt idx="81">
                  <c:v>6284.25</c:v>
                </c:pt>
                <c:pt idx="82">
                  <c:v>6189.1080000000002</c:v>
                </c:pt>
                <c:pt idx="83">
                  <c:v>6156.6560000000009</c:v>
                </c:pt>
                <c:pt idx="84">
                  <c:v>5887.1880000000001</c:v>
                </c:pt>
                <c:pt idx="85">
                  <c:v>5732.4110000000001</c:v>
                </c:pt>
                <c:pt idx="86">
                  <c:v>5597.1570000000002</c:v>
                </c:pt>
                <c:pt idx="87">
                  <c:v>5583.2439999999997</c:v>
                </c:pt>
                <c:pt idx="88">
                  <c:v>5589.9539999999997</c:v>
                </c:pt>
                <c:pt idx="89">
                  <c:v>5642.2829999999994</c:v>
                </c:pt>
                <c:pt idx="90">
                  <c:v>5908.2000000000007</c:v>
                </c:pt>
                <c:pt idx="91">
                  <c:v>5743.9549999999999</c:v>
                </c:pt>
                <c:pt idx="92">
                  <c:v>5527.0570000000007</c:v>
                </c:pt>
                <c:pt idx="93">
                  <c:v>5285.6620000000003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0">
                    <c:v>BUD1</c:v>
                  </c:pt>
                  <c:pt idx="50">
                    <c:v>BUD2</c:v>
                  </c:pt>
                </c15:dlblRangeCache>
              </c15:datalabelsRange>
            </c:ext>
          </c:extLst>
        </c:ser>
        <c:ser>
          <c:idx val="4"/>
          <c:order val="4"/>
          <c:tx>
            <c:strRef>
              <c:f>'20140814 100mM'!$AE$5</c:f>
              <c:strCache>
                <c:ptCount val="1"/>
                <c:pt idx="0">
                  <c:v>222.5min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4CFD938-9367-48AE-A2D5-3DC73F05068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25E3649-5BF6-4CAE-AE7D-06429E2363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3928FFB-EF41-45B3-BE23-54B1175941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8EE1D04-8C91-4D44-B359-0A0EF17798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1750079-38F6-422A-9485-3F6EA7FB2C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8552B0B-782F-4EC9-AC05-8B37A5B04D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B9BB81F-2E93-458D-BF17-C09E92E9AF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A6013E9-F72B-4E02-B858-EDAC15B657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B327A8A-23AC-4CA0-A5B4-48F02D2E8A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504DBAC-0E06-45E8-96D0-753C678BEC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B311641-E8D1-4CDB-B0DB-8AD2ED9533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4107654-C946-4653-A698-D2B30A8603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2AD0BA4-D33F-43CB-A5E7-7F7B05FB83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E09C261-6652-4921-AFB0-1DFB4BEEE4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CAF325D-3951-45B9-BF86-4CABA81285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2788A48-BA72-45F1-83AE-80CC13078C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E70D394-82B0-401A-AE40-F461B60155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564E6E6-1BC6-4664-8D31-5B2B12E0C8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48EAC3F-126D-4939-96F9-396A839553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75C7B41F-D350-4E39-9218-9F1785F4CF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16DD918-C21F-4A8B-A267-388EA5D6A3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E1C1CA8-77CE-43AE-8E96-3A50DE990E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8DD9CE6-AC1E-4D08-8AA2-D56F4E56BA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958C7D5-6234-4BFF-A457-DF5A12ED43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577E283E-BDE1-4421-BEAA-72B68D5315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53F35B8D-91C2-40CF-BC86-60B57780C5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8C7D5BF-1216-4373-9C44-B63000F29E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21E5F1F-11E4-4518-AB56-DD6E2572BA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301EC910-018A-45CE-8D12-130CD7C4EC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D85261F5-06DF-478E-A989-1F86113D73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86E617C-53AB-4A55-B60B-382BA2B1FD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2E105C5-338E-4107-84EE-90396E8E1C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FE87181-19FA-49D8-BDA0-508D82A339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5AACAF3-D18C-4D5C-AA10-6B3F2CDA7D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D38C384-C8E4-4C8A-BD7C-CEFE37C367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775E5DE4-BB66-41F7-A033-15BD101E14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8DC42A6F-B4C4-447B-9C96-FD46275012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EE89E64-FF40-4D8B-9C09-C0B8452A6F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7AF9FC6-837D-4843-A922-C19E5B2E7A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CBDFE4B-A956-4D60-84E6-E9C7C3076D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73CAC3C-D274-49D1-892B-B40962BE14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B173345-0552-4688-A30C-7F7DFD124B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397F39E-47CD-44AD-B28A-B47793A182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955836A-B187-4113-84F3-3ED4363173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5E2B1A6-3FD4-4D81-882F-F139697920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CB4FE26-9307-4C41-9068-BFDC01679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F744839E-2D5E-4F29-8CF1-B8630ED895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DB1A256-58E6-41DB-A35B-DDD5C97C2F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8969A62B-DD65-4130-9939-9BCF3FC4D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0FE200A1-2328-485A-8B48-7BA645C55B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6BAC00AA-25A2-463C-B46B-25CA4E9DF7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2D1E1177-4A63-40D7-A891-DF06509C3B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00F4D264-9FB3-4AC9-BE35-143D46ABA6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1D7BDD98-A62B-486F-A57C-515FA8746D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1EEE24A-BC66-4419-A01C-26486EFB81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45DDC723-84F1-4E9B-ADBE-BC0D0CE21C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CA179E08-C925-4995-BEAC-225F98D46D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89C18806-BC6B-43EA-8800-E1E86D86A5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04BE6E4-6556-4851-A547-6C9AEC6BA2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F4089343-C016-4EA6-83A6-BD070E578E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6C2EC358-0B4F-49DB-B135-7794C631E7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BDFCF27A-60B2-49A9-A434-89DDAA15C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46ABCD9-BD94-406E-B216-DE44CA5A91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ECD3276-B64D-40D8-A5EA-4FCD4B10CC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650C1A9-E5B1-40B0-88ED-144ED48610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C2A4EB2-8CA2-4D86-B47D-A6685881C8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299BAE41-72B5-4426-9309-F4A90D44C9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C9069BF-888F-4F57-A2C3-3E9735F8EB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98B70A0-5364-482B-8122-442B4779AB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3D189824-B6F5-4B11-8D63-9296A040FC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BF51B4E-E762-425A-AA79-10A654EA23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0286D0D6-D284-4EBB-83E2-04711AEC42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E913AA5-0F93-496A-AB5F-77B6D74C76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8FA4347-6BF5-4F10-B602-ECF3ECCCDC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58FCCCA7-F587-459A-AE4A-656D4C9712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A1B1A64-B6E4-4164-81F3-A3C798099C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C0070D26-1EDE-4073-B5FA-E5A1B9F9CB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2C6845F-4578-4D31-A30D-F66F71393E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2A982BE-F4D9-4941-8F46-F8E1C07C23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2CE8F88-3897-41F7-AA62-AB93ECDA6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105714A-F444-4BD9-AA80-D104861117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B73A428-D94E-4ACC-846F-616A4989E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4CF352D-951D-4B9F-AE8F-FF6D68BDB6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32F39CA3-DB5E-41E3-BC5E-AF7C6D5B72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69BE582-3B2F-4C2B-9AC1-54C7D8CEBB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B199E05B-15E7-4765-9A55-CFB0C4E3FB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F106261-694D-4254-856D-CE0B546AFA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2F84030F-6BFE-418B-A088-AAD91F4E05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684818D-6523-4314-A430-B7C7E07775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B9B226EE-74CF-4F22-8074-4E481AFA33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992E24E3-F1D2-4B05-B1BC-9264E162D0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C26935F5-E4AE-4749-A871-F152D05481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54C6D25C-DF21-4B1D-9795-8C6064B69C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FD788CE5-DFEE-4623-AE1D-112C746E34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B0F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100mM'!$AE$6:$AE$99</c:f>
              <c:numCache>
                <c:formatCode>General</c:formatCode>
                <c:ptCount val="94"/>
                <c:pt idx="0">
                  <c:v>1813.56</c:v>
                </c:pt>
                <c:pt idx="1">
                  <c:v>1564.7350000000001</c:v>
                </c:pt>
                <c:pt idx="2">
                  <c:v>1439.921</c:v>
                </c:pt>
                <c:pt idx="3">
                  <c:v>1474.759</c:v>
                </c:pt>
                <c:pt idx="4">
                  <c:v>1562.0139999999999</c:v>
                </c:pt>
                <c:pt idx="5">
                  <c:v>1700.7929999999999</c:v>
                </c:pt>
                <c:pt idx="6">
                  <c:v>1811.5710000000001</c:v>
                </c:pt>
                <c:pt idx="7">
                  <c:v>1982.3449999999998</c:v>
                </c:pt>
                <c:pt idx="8">
                  <c:v>2071.2940000000003</c:v>
                </c:pt>
                <c:pt idx="9">
                  <c:v>2199.1529999999998</c:v>
                </c:pt>
                <c:pt idx="10">
                  <c:v>2303.569</c:v>
                </c:pt>
                <c:pt idx="11">
                  <c:v>2267.2190000000001</c:v>
                </c:pt>
                <c:pt idx="12">
                  <c:v>2242.3619999999996</c:v>
                </c:pt>
                <c:pt idx="13">
                  <c:v>2419.6189999999997</c:v>
                </c:pt>
                <c:pt idx="14">
                  <c:v>2519.7889999999998</c:v>
                </c:pt>
                <c:pt idx="15">
                  <c:v>2391.9560000000001</c:v>
                </c:pt>
                <c:pt idx="16">
                  <c:v>2236.9269999999997</c:v>
                </c:pt>
                <c:pt idx="17">
                  <c:v>2563.06</c:v>
                </c:pt>
                <c:pt idx="18">
                  <c:v>2913.3829999999998</c:v>
                </c:pt>
                <c:pt idx="19">
                  <c:v>2837.1409999999996</c:v>
                </c:pt>
                <c:pt idx="20">
                  <c:v>3137.4210000000003</c:v>
                </c:pt>
                <c:pt idx="21">
                  <c:v>3207.7759999999998</c:v>
                </c:pt>
                <c:pt idx="22">
                  <c:v>3514.31</c:v>
                </c:pt>
                <c:pt idx="23">
                  <c:v>4030.3069999999998</c:v>
                </c:pt>
                <c:pt idx="24">
                  <c:v>4055.7959999999998</c:v>
                </c:pt>
                <c:pt idx="25">
                  <c:v>3872.9050000000002</c:v>
                </c:pt>
                <c:pt idx="26">
                  <c:v>4072.29</c:v>
                </c:pt>
                <c:pt idx="27">
                  <c:v>4355.991</c:v>
                </c:pt>
                <c:pt idx="28">
                  <c:v>4109.6109999999999</c:v>
                </c:pt>
                <c:pt idx="29">
                  <c:v>4208.6559999999999</c:v>
                </c:pt>
                <c:pt idx="30">
                  <c:v>4222.2129999999997</c:v>
                </c:pt>
                <c:pt idx="31">
                  <c:v>4416.7080000000005</c:v>
                </c:pt>
                <c:pt idx="32">
                  <c:v>4419.8609999999999</c:v>
                </c:pt>
                <c:pt idx="33">
                  <c:v>4596.3329999999996</c:v>
                </c:pt>
                <c:pt idx="34">
                  <c:v>4748.3250000000007</c:v>
                </c:pt>
                <c:pt idx="35">
                  <c:v>4652.1450000000004</c:v>
                </c:pt>
                <c:pt idx="36">
                  <c:v>4766.1400000000003</c:v>
                </c:pt>
                <c:pt idx="37">
                  <c:v>4994.33</c:v>
                </c:pt>
                <c:pt idx="38">
                  <c:v>4821.76</c:v>
                </c:pt>
                <c:pt idx="39">
                  <c:v>4910.0439999999999</c:v>
                </c:pt>
                <c:pt idx="40">
                  <c:v>5152.357</c:v>
                </c:pt>
                <c:pt idx="41">
                  <c:v>4918.277</c:v>
                </c:pt>
                <c:pt idx="42">
                  <c:v>4731.6170000000002</c:v>
                </c:pt>
                <c:pt idx="43">
                  <c:v>4785.74</c:v>
                </c:pt>
                <c:pt idx="44">
                  <c:v>4810.7999999999993</c:v>
                </c:pt>
                <c:pt idx="45">
                  <c:v>4978.4049999999997</c:v>
                </c:pt>
                <c:pt idx="46">
                  <c:v>4931.277</c:v>
                </c:pt>
                <c:pt idx="47">
                  <c:v>4916.6509999999998</c:v>
                </c:pt>
                <c:pt idx="48">
                  <c:v>4897.4050000000007</c:v>
                </c:pt>
                <c:pt idx="49">
                  <c:v>5125.1059999999998</c:v>
                </c:pt>
                <c:pt idx="50">
                  <c:v>5132.7669999999998</c:v>
                </c:pt>
                <c:pt idx="51">
                  <c:v>5139.82</c:v>
                </c:pt>
                <c:pt idx="52">
                  <c:v>5212.3619999999992</c:v>
                </c:pt>
                <c:pt idx="53">
                  <c:v>5158.3190000000004</c:v>
                </c:pt>
                <c:pt idx="54">
                  <c:v>4979.3229999999994</c:v>
                </c:pt>
                <c:pt idx="55">
                  <c:v>4918.9529999999995</c:v>
                </c:pt>
                <c:pt idx="56">
                  <c:v>5060.0200000000004</c:v>
                </c:pt>
                <c:pt idx="57">
                  <c:v>4899.9580000000005</c:v>
                </c:pt>
                <c:pt idx="58">
                  <c:v>4967.5360000000001</c:v>
                </c:pt>
                <c:pt idx="59">
                  <c:v>5604.4719999999998</c:v>
                </c:pt>
                <c:pt idx="60">
                  <c:v>5860.317</c:v>
                </c:pt>
                <c:pt idx="61">
                  <c:v>5944.683</c:v>
                </c:pt>
                <c:pt idx="62">
                  <c:v>5834.3140000000003</c:v>
                </c:pt>
                <c:pt idx="63">
                  <c:v>5854.4409999999998</c:v>
                </c:pt>
                <c:pt idx="64">
                  <c:v>5527.1750000000002</c:v>
                </c:pt>
                <c:pt idx="65">
                  <c:v>6380.3290000000006</c:v>
                </c:pt>
                <c:pt idx="66">
                  <c:v>6747.7829999999994</c:v>
                </c:pt>
                <c:pt idx="67">
                  <c:v>6803.3580000000002</c:v>
                </c:pt>
                <c:pt idx="68">
                  <c:v>7236.6010000000006</c:v>
                </c:pt>
                <c:pt idx="69">
                  <c:v>7230.893</c:v>
                </c:pt>
                <c:pt idx="70">
                  <c:v>7349.6790000000001</c:v>
                </c:pt>
                <c:pt idx="71">
                  <c:v>7734.1329999999998</c:v>
                </c:pt>
                <c:pt idx="72">
                  <c:v>7579.7629999999999</c:v>
                </c:pt>
                <c:pt idx="73">
                  <c:v>7461.1959999999999</c:v>
                </c:pt>
                <c:pt idx="74">
                  <c:v>7212.1080000000002</c:v>
                </c:pt>
                <c:pt idx="75">
                  <c:v>7044.0280000000002</c:v>
                </c:pt>
                <c:pt idx="76">
                  <c:v>7271.7780000000002</c:v>
                </c:pt>
                <c:pt idx="77">
                  <c:v>7158.22</c:v>
                </c:pt>
                <c:pt idx="78">
                  <c:v>7029.7</c:v>
                </c:pt>
                <c:pt idx="79">
                  <c:v>6591.1009999999997</c:v>
                </c:pt>
                <c:pt idx="80">
                  <c:v>6425.0720000000001</c:v>
                </c:pt>
                <c:pt idx="81">
                  <c:v>6722.3339999999998</c:v>
                </c:pt>
                <c:pt idx="82">
                  <c:v>6589.09</c:v>
                </c:pt>
                <c:pt idx="83">
                  <c:v>6696.7389999999996</c:v>
                </c:pt>
                <c:pt idx="84">
                  <c:v>6644.2569999999996</c:v>
                </c:pt>
                <c:pt idx="85">
                  <c:v>6337.5649999999996</c:v>
                </c:pt>
                <c:pt idx="86">
                  <c:v>6488.9949999999999</c:v>
                </c:pt>
                <c:pt idx="87">
                  <c:v>6524.3859999999995</c:v>
                </c:pt>
                <c:pt idx="88">
                  <c:v>6437.8620000000001</c:v>
                </c:pt>
                <c:pt idx="89">
                  <c:v>6214.0379999999996</c:v>
                </c:pt>
                <c:pt idx="90">
                  <c:v>5625.0630000000001</c:v>
                </c:pt>
                <c:pt idx="91">
                  <c:v>5777.8870000000006</c:v>
                </c:pt>
                <c:pt idx="92">
                  <c:v>5429.2540000000008</c:v>
                </c:pt>
                <c:pt idx="93">
                  <c:v>6147.9139999999998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100mM'!$AF$6:$AF$99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ser>
          <c:idx val="5"/>
          <c:order val="5"/>
          <c:tx>
            <c:strRef>
              <c:f>'20140814 100mM'!$AK$5</c:f>
              <c:strCache>
                <c:ptCount val="1"/>
                <c:pt idx="0">
                  <c:v>305min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5A64304-B0E2-403F-80F0-42806077529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D4F441F-80BF-4BE8-B88C-FEB73F877E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1D76203-6C67-4C1C-85F2-EA505415AB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F7552B0-59AA-4621-927C-6C21D4CC34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297476-FB8F-4151-8CDE-30AF69222D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77F5937-F483-4754-977E-1B8C7CC386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3964D35-F77E-486F-8334-359F3E87F7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10E4FF0-96FC-4A40-8E4B-A27485B7E3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183C189-C4B1-44FA-BEE2-0E9012D877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1ECDAE2-D132-4974-8791-6636A6F8EF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FF9BF1D-4505-4741-89AD-72EEB18811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9526B0A-C015-4CFD-9DF5-1287EA3087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7465379-17CE-4A31-9927-51C4C8859B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2F5E46F-076A-4CB5-BF7A-0964AF9986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2F3038E-7F63-4752-B17C-62AE66FB6B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7F17646-7DCC-4789-8031-D695BD663C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BC657A6-5916-4D8B-AA47-05A1395BEC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E3FA899-FA2F-4FAC-9446-7D1A328332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38A0EAA-ADD9-43B8-A9D3-D8A5084378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54F2F16C-2EC9-425E-B04E-388B69A4F3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7E6E8DF3-2A9B-4A53-8FD5-2F1372F46B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4052723-165A-489E-93D5-6061A0F197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399C94C-DC4E-48BD-B0F9-A976BE2BAB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9EFBBB2-9B45-4E37-8315-CE748F828C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8CBF61FC-64FD-4B63-ACBB-6FFBB3AA83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F207FA2-7A1D-404E-B7EB-F5D5344FD4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BF07997-D480-47AA-AC99-41B1C9E055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0EAE767C-1088-4D4F-BB15-8CBBB3ECBC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4A4802F-C467-47A7-8D99-2948906440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3070CF5-A107-4907-AEE2-7996475AE8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D742B68-7EA4-4AD6-BF17-237C3C6391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02D380A-C510-4C0E-9BDA-841B31DD80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A5CBD9B1-60B9-4E47-BEDC-103D6AD690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779293F-1E2E-4080-8B5F-B9534D18A8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3DA6DE2-380D-4B33-846F-B74DF0EB31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E4B22627-4481-4B72-BC9D-3D3C8F5288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8E55116-182B-4D27-9A32-7B3B391370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6912A4F-130E-4113-BFEE-E483FA4FFD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70E9793-7259-4D64-BBD0-9A3DD4092D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3A229E31-042F-4BDE-83E8-609267DC8A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1D1A8736-39EA-434F-B38C-D7E2E73208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BDF6ED75-BEE3-408C-957E-5F4FCE0F42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DB13CAD-37B3-4410-8CCC-B9D86FD592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025D84D8-7152-4ED4-BF40-A6423C015D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96088F6A-CDAD-4889-ADB9-394A70048D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A5C0D944-0479-415E-8484-FF8C35D475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870C86F1-DB77-487B-A95C-55CC3D6138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A18CF7F5-0C37-448C-AE96-B8E6CC9A9F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C1FEA5F6-6BC3-4ACB-AE56-B8FAFA70D0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B84E74D0-8E6C-4185-8901-AF3B3F2794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AC9A096-F63B-4CCE-BA65-924FB6B837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A8E0E3B8-F5BB-47EE-9553-8A3F6FA99F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3CEB51D-B1D8-437E-889F-7BDB9FF13F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7E12DA10-A413-4155-A28B-68B32AB625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3C11236-23A0-420E-9E73-0DA1F94A52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0C1D80A-E1FC-4F2C-B4D1-95D538EB70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439086C7-E991-4B48-BE1A-D3FA2B2273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8BAD615-D6D1-4E9B-BF8E-58AF62DA34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31D4F35-2AA0-43B1-9372-9DB872FA52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1949E6C-9A33-4DE2-836C-5BFDDF0306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28EE68D-404A-4294-84E7-96FA1D8808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955ABD56-F3B5-422D-985C-B4847BB864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663AADE-6F53-41DD-AD02-FD45BD6D3A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50995E9-715D-4769-AE41-BA3763C999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F4016711-088A-4B61-A3A8-6AF022C574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EEE0E6B6-250C-4FA1-9431-E1502E0C1D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E11B2994-7DCB-4154-B584-BAEC683F4A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A1161ACF-B2F0-409B-BB19-24A03315E5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D645D49-8B05-49AF-8DE4-C466E2B7D9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6566BF31-E39E-4C4C-9F3C-82FC17E1AF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B7E4FF8-E396-4FF7-A893-65877DBE08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EFBD904-CD22-482D-AC78-49E3FEEDEC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601F8491-D3EA-442F-8C46-4FD630D966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5DA8E12C-170D-482B-A1FE-ADD6095DD2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2477277-81A1-4767-BB53-F0CF39B902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7D9E279-1CF1-49F8-AD5C-24F1AAD370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0437B55-A32B-453F-8DF7-54930B1020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115F26D7-1FB0-48B3-8062-96D129B515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2F40C6C7-9FE6-4D5E-8A6C-F170C9C1B8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B083D3D-4730-4CBE-9EAA-50DF9F3FBE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75EC19ED-BFD0-4204-ABC9-106C8698FE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9DE7696-0E06-42F5-9525-6B59A498BF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173BD977-FAC1-4533-93BB-8FF2A0542D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E97F717-A348-40D3-A456-C779D967A2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F1B9AAB6-779E-443C-8584-BC57E76696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C6969312-DD07-496B-89B9-EBE9D34C71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2110277E-BD3B-4767-B61B-4FDD16628E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F2E14CFC-91FA-448F-A313-3824FD47A4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E994DEC0-7E6A-4C3D-A8BE-71CF56BD5D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8A0C7D8-9D38-42AC-B9EA-00A1A607A5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742296E-07B6-49F1-924C-8940029BA5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A2A3F494-642E-4428-BAAC-43901D5BFD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ABBD2BD-5FB1-4090-AB11-558C544BF4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8C17BDB-8250-45C1-B6DC-F65EB1B1A9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6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1618.806</c:v>
                </c:pt>
                <c:pt idx="1">
                  <c:v>1492.0300000000002</c:v>
                </c:pt>
                <c:pt idx="2">
                  <c:v>1420.4839999999999</c:v>
                </c:pt>
                <c:pt idx="3">
                  <c:v>1460.8310000000001</c:v>
                </c:pt>
                <c:pt idx="4">
                  <c:v>1449.9649999999999</c:v>
                </c:pt>
                <c:pt idx="5">
                  <c:v>1546.1879999999999</c:v>
                </c:pt>
                <c:pt idx="6">
                  <c:v>1536.848</c:v>
                </c:pt>
                <c:pt idx="7">
                  <c:v>1437.9929999999999</c:v>
                </c:pt>
                <c:pt idx="8">
                  <c:v>1304.048</c:v>
                </c:pt>
                <c:pt idx="9">
                  <c:v>1491.2620000000002</c:v>
                </c:pt>
                <c:pt idx="10">
                  <c:v>1407.3789999999999</c:v>
                </c:pt>
                <c:pt idx="11">
                  <c:v>1500.5430000000001</c:v>
                </c:pt>
                <c:pt idx="12">
                  <c:v>1519.529</c:v>
                </c:pt>
                <c:pt idx="13">
                  <c:v>1526.646</c:v>
                </c:pt>
                <c:pt idx="14">
                  <c:v>1549.2350000000001</c:v>
                </c:pt>
                <c:pt idx="15">
                  <c:v>1548.481</c:v>
                </c:pt>
                <c:pt idx="16">
                  <c:v>1280.884</c:v>
                </c:pt>
                <c:pt idx="17">
                  <c:v>1507.1510000000001</c:v>
                </c:pt>
                <c:pt idx="18">
                  <c:v>1546.6350000000002</c:v>
                </c:pt>
                <c:pt idx="19">
                  <c:v>1380.442</c:v>
                </c:pt>
                <c:pt idx="20">
                  <c:v>1536.2239999999999</c:v>
                </c:pt>
                <c:pt idx="21">
                  <c:v>1633.1420000000001</c:v>
                </c:pt>
                <c:pt idx="22">
                  <c:v>1751.3869999999999</c:v>
                </c:pt>
                <c:pt idx="23">
                  <c:v>1865.181</c:v>
                </c:pt>
                <c:pt idx="24">
                  <c:v>1704.9579999999999</c:v>
                </c:pt>
                <c:pt idx="25">
                  <c:v>1861.4250000000002</c:v>
                </c:pt>
                <c:pt idx="26">
                  <c:v>1983.5450000000001</c:v>
                </c:pt>
                <c:pt idx="27">
                  <c:v>1971.1310000000003</c:v>
                </c:pt>
                <c:pt idx="28">
                  <c:v>1833.0039999999999</c:v>
                </c:pt>
                <c:pt idx="29">
                  <c:v>1923.944</c:v>
                </c:pt>
                <c:pt idx="30">
                  <c:v>1885.9929999999999</c:v>
                </c:pt>
                <c:pt idx="31">
                  <c:v>1872.9469999999999</c:v>
                </c:pt>
                <c:pt idx="32">
                  <c:v>1837.5510000000002</c:v>
                </c:pt>
                <c:pt idx="33">
                  <c:v>1940.877</c:v>
                </c:pt>
                <c:pt idx="34">
                  <c:v>1825.68</c:v>
                </c:pt>
                <c:pt idx="35">
                  <c:v>1978.1590000000001</c:v>
                </c:pt>
                <c:pt idx="36">
                  <c:v>2077.038</c:v>
                </c:pt>
                <c:pt idx="37">
                  <c:v>2190.1390000000001</c:v>
                </c:pt>
                <c:pt idx="38">
                  <c:v>2229.5830000000001</c:v>
                </c:pt>
                <c:pt idx="39">
                  <c:v>2349.3940000000002</c:v>
                </c:pt>
                <c:pt idx="40">
                  <c:v>2250.846</c:v>
                </c:pt>
                <c:pt idx="41">
                  <c:v>2362.5880000000002</c:v>
                </c:pt>
                <c:pt idx="42">
                  <c:v>2178.9299999999998</c:v>
                </c:pt>
                <c:pt idx="43">
                  <c:v>2413.5830000000001</c:v>
                </c:pt>
                <c:pt idx="44">
                  <c:v>2142.683</c:v>
                </c:pt>
                <c:pt idx="45">
                  <c:v>2173.3780000000002</c:v>
                </c:pt>
                <c:pt idx="46">
                  <c:v>2229.0260000000003</c:v>
                </c:pt>
                <c:pt idx="47">
                  <c:v>2223.8530000000001</c:v>
                </c:pt>
                <c:pt idx="48">
                  <c:v>2219.4059999999999</c:v>
                </c:pt>
                <c:pt idx="49">
                  <c:v>2112.7870000000003</c:v>
                </c:pt>
                <c:pt idx="50">
                  <c:v>2149.94</c:v>
                </c:pt>
                <c:pt idx="51">
                  <c:v>2074.607</c:v>
                </c:pt>
                <c:pt idx="52">
                  <c:v>2116.29</c:v>
                </c:pt>
                <c:pt idx="53">
                  <c:v>2179.9629999999997</c:v>
                </c:pt>
                <c:pt idx="54">
                  <c:v>2026.1919999999998</c:v>
                </c:pt>
                <c:pt idx="55">
                  <c:v>2181.67</c:v>
                </c:pt>
                <c:pt idx="56">
                  <c:v>2069.7089999999998</c:v>
                </c:pt>
                <c:pt idx="57">
                  <c:v>2002.7599999999998</c:v>
                </c:pt>
                <c:pt idx="58">
                  <c:v>2109.6420000000003</c:v>
                </c:pt>
                <c:pt idx="59">
                  <c:v>2318.4380000000001</c:v>
                </c:pt>
                <c:pt idx="60">
                  <c:v>2295.9300000000003</c:v>
                </c:pt>
                <c:pt idx="61">
                  <c:v>2407.5559999999996</c:v>
                </c:pt>
                <c:pt idx="62">
                  <c:v>2415.5039999999999</c:v>
                </c:pt>
                <c:pt idx="63">
                  <c:v>2491.893</c:v>
                </c:pt>
                <c:pt idx="64">
                  <c:v>2577.442</c:v>
                </c:pt>
                <c:pt idx="65">
                  <c:v>2786.498</c:v>
                </c:pt>
                <c:pt idx="66">
                  <c:v>2887.8580000000002</c:v>
                </c:pt>
                <c:pt idx="67">
                  <c:v>2718.558</c:v>
                </c:pt>
                <c:pt idx="68">
                  <c:v>2805.3220000000001</c:v>
                </c:pt>
                <c:pt idx="69">
                  <c:v>2694.9180000000001</c:v>
                </c:pt>
                <c:pt idx="70">
                  <c:v>2747.0639999999999</c:v>
                </c:pt>
                <c:pt idx="71">
                  <c:v>2752.9690000000001</c:v>
                </c:pt>
                <c:pt idx="72">
                  <c:v>2550.2530000000002</c:v>
                </c:pt>
                <c:pt idx="73">
                  <c:v>2367.9160000000002</c:v>
                </c:pt>
                <c:pt idx="74">
                  <c:v>2407.5690000000004</c:v>
                </c:pt>
                <c:pt idx="75">
                  <c:v>2215.8610000000003</c:v>
                </c:pt>
                <c:pt idx="76">
                  <c:v>2182.6880000000001</c:v>
                </c:pt>
                <c:pt idx="77">
                  <c:v>2231.4690000000001</c:v>
                </c:pt>
                <c:pt idx="78">
                  <c:v>2055.6849999999999</c:v>
                </c:pt>
                <c:pt idx="79">
                  <c:v>2001.6799999999998</c:v>
                </c:pt>
                <c:pt idx="80">
                  <c:v>1926.6959999999999</c:v>
                </c:pt>
                <c:pt idx="81">
                  <c:v>1689.692</c:v>
                </c:pt>
                <c:pt idx="82">
                  <c:v>1631.1590000000001</c:v>
                </c:pt>
                <c:pt idx="83">
                  <c:v>1373.691</c:v>
                </c:pt>
                <c:pt idx="84">
                  <c:v>1445.4360000000001</c:v>
                </c:pt>
                <c:pt idx="85">
                  <c:v>1248.556</c:v>
                </c:pt>
                <c:pt idx="86">
                  <c:v>1334.9950000000001</c:v>
                </c:pt>
                <c:pt idx="87">
                  <c:v>1387.01</c:v>
                </c:pt>
                <c:pt idx="88">
                  <c:v>1321.5350000000001</c:v>
                </c:pt>
                <c:pt idx="89">
                  <c:v>1342.3909999999998</c:v>
                </c:pt>
                <c:pt idx="90">
                  <c:v>1576.1479999999999</c:v>
                </c:pt>
                <c:pt idx="91">
                  <c:v>1507.251</c:v>
                </c:pt>
                <c:pt idx="92">
                  <c:v>1593.2670000000001</c:v>
                </c:pt>
                <c:pt idx="93">
                  <c:v>1603.2429999999999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100mM'!$AL$6:$AL$99</c15:f>
                <c15:dlblRangeCache>
                  <c:ptCount val="94"/>
                  <c:pt idx="15">
                    <c:v>BUD1</c:v>
                  </c:pt>
                  <c:pt idx="76">
                    <c:v>BUD2</c:v>
                  </c:pt>
                </c15:dlblRangeCache>
              </c15:datalabelsRange>
            </c:ext>
          </c:extLst>
        </c:ser>
        <c:ser>
          <c:idx val="6"/>
          <c:order val="6"/>
          <c:tx>
            <c:strRef>
              <c:f>'20140814 100mM'!$AQ$5</c:f>
              <c:strCache>
                <c:ptCount val="1"/>
                <c:pt idx="0">
                  <c:v>270min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EC43712-43DD-4BE4-9128-005F86A7DD0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41FC6B2-6EEE-4B3A-A5FD-672ED60FA3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395AA74-F199-4354-9C4A-86AE31BFF0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6C568C9-A08A-4C86-BFE3-79351180D6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5F9DBC1-8B5B-4696-80C5-2F4F09758E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4A2EC82-A847-4952-B2D8-E2ADD615CA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EF14A93-8B11-4AF9-88CA-3223E09809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E3A5865-EB4B-45D8-A031-73314E3E90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A97024C-8CB5-4D8C-9832-3732DDE676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2D7D2CA-BFAE-4725-8992-10A8DAECC0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461FC0B-5153-4393-958E-01E91D6969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D8DEEDB-D5CF-440D-90C9-323CBE4BCD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94A0498-5AB3-415B-8028-5DAFF28255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A11190F9-19C5-4F3D-8B14-4467FBF0FB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C287D7B-683E-44A9-B5F3-A470528EB6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FD63B2A-6464-4342-BA92-65D875ED4F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2E230D8-9A1E-4113-B043-E87D534D81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B216E9F-C138-4D1B-B089-AE2944ACAF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DC7E3D9-2FB4-4C09-847B-A51E2FE86E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ADD3711-69E6-4BDC-BB33-C2ED1AA128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11C74EF-3D16-4326-9DA9-AF74B34C94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DA012E7A-86C5-41DF-AE1F-0F00ADED80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B09C1D3-1436-4014-B822-7005833E09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F2C43915-221D-43EF-B5D1-24C03CD113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596233A-8690-4733-A5A0-BDD095F351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1D4D2930-3CC7-433A-AE05-E893229F63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CA4FA1B-EA6E-4DEA-B6F1-8EF7307BF8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1BD085B-3B26-4368-9627-67EC34A11E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C4ECDE2-B75B-4B95-BD6C-A7DC6B817A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809EABF-6EE3-4F9E-BE94-DB1CA4D9B7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4454114-F8EF-4EEC-8896-12938BE83D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FDD836A-31FF-4F39-9C7E-8D78785999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1D8C9A8-E960-4578-88A7-B29401DC36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928935C-A63F-4A53-B6F7-C0CAA2D46D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6E3B73E-6591-4FBC-9A9B-52AA001412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CD89123-4273-47EE-A2A8-C6C46AE28A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B4A7D69F-EA2C-4F77-AF7B-01C340482E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6BB0CD85-BFA4-42CF-AEAE-B4A80E4609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C725DF77-9C7F-4A11-BB53-607648DB36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B4BCCEF4-B6BD-4743-9037-A6311A5C30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CD396A8F-2E37-4885-87EF-93C6FDC29F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079AD10-4527-41EC-9303-7EB431B4A2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CF7CBB9-6D39-47E6-84E3-8983E71767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7FD31D1-D571-4C58-8D2E-B7A9221E14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A6C1764-883D-423A-A175-ABA5848199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85670BB-D606-482A-BE7A-D250AC05C6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7292F107-97D6-4CEB-8B10-8B77797A7D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AD43DBC-9BB3-4124-9141-CA0451E0B3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17A0BAB3-DF66-48A9-9408-1AD3BDF00B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AB4A7B4-65B0-43EC-9AAF-BD4511B89A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CA1CB90-A00C-4689-9EF7-D7391CF133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95D6C57B-6912-42F3-9DCA-8B57A7FD65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389D8C4-10FD-43F2-84B8-EDB36B406D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CBD69221-D595-4723-B83C-24929A75A4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7C9C59EC-A8EA-4FF0-A558-AC911CE94A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7AF1232A-6CFB-47B2-9A11-19CA4A592D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8536556-03C7-4C31-AE3F-593B6A76BF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966477AB-7502-4D7C-9336-410DD81862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A70E9D9D-AEEB-4DC6-8E78-80B71FEE5A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B2993FC5-C665-444A-B447-5CAC79C53D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37B5400-4E61-4B9A-AC2D-5851DA0BB5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7ED7A93B-752D-498B-9672-7A2EA93321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CC0AE60E-9365-417B-95E6-46106494BC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71D4DCED-2593-4BAF-8FC9-0EB182EB71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5064E37-4C9E-4C92-895A-7321A31285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712F431F-B51D-4FE3-A9B4-EFC13CD76B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925CDEDA-9106-4B10-8342-C8AD73C882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3E716177-A31F-4506-8F58-86C6A06CFC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DB03BD54-816E-4A60-A814-B4033AF5F9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424733E-953D-4154-B843-974F2D0306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FB07F8CB-CADD-4D40-8ADA-F251890727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F3A70BFF-21F2-4D2C-8A5E-FF4BB57162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C4C2CB4-8B08-43CC-9FE5-510C2F9E70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1B5E50F-49EB-4528-910A-CB3D9ED80A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A61DD26-42E4-413C-BA1A-52A8AC1984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BAF5938-2ACE-426F-887D-9C5D99780B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06A148E6-CE06-4F38-B715-5C3A30B96B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C14D162-1A31-4D16-ACEC-F29A910435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3B5BF8A7-7F74-4A42-A0A6-2AD30E0F53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2E44B766-380E-4F80-930A-ADFABFEB8F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62725E7-51F3-4F7C-8769-1389885B26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C94A1B89-4C4E-4A6F-98B7-1ABE2A198E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FD6CA219-ECFB-4C8D-BBEA-1E2591C4EF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B6D605C-C59A-43FC-85DE-579F1D0CCB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034F56E-35D8-4FD8-8699-9B669C796F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A507DBA-418C-4EE5-927E-19F98DECFC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C148756-C67B-46D1-AE70-397126B9B6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EA0995DF-43C7-4432-8947-CA28E0FEBF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5067F131-3746-4508-87EF-78EA086FF9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350D5E6-9240-4F8A-AE51-C69D2B6740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2DA1BAB3-A7DE-42FE-98AC-DF07EC5B73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3894F1A-0920-4B07-8F6C-C6A5A3D2EA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AB6E916-400C-48A0-BD4F-E4DC3F6F33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5D8374A7-DB45-4A20-B5DA-EF30AEF41A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206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100mM'!$AQ$6:$AQ$99</c:f>
              <c:numCache>
                <c:formatCode>General</c:formatCode>
                <c:ptCount val="94"/>
                <c:pt idx="0">
                  <c:v>1782.6819999999998</c:v>
                </c:pt>
                <c:pt idx="1">
                  <c:v>1341.7150000000001</c:v>
                </c:pt>
                <c:pt idx="2">
                  <c:v>1205.6209999999999</c:v>
                </c:pt>
                <c:pt idx="3">
                  <c:v>1281.0940000000001</c:v>
                </c:pt>
                <c:pt idx="4">
                  <c:v>1252.9949999999999</c:v>
                </c:pt>
                <c:pt idx="5">
                  <c:v>1352.2670000000001</c:v>
                </c:pt>
                <c:pt idx="6">
                  <c:v>1326.249</c:v>
                </c:pt>
                <c:pt idx="7">
                  <c:v>1230.0050000000001</c:v>
                </c:pt>
                <c:pt idx="8">
                  <c:v>1158.1769999999999</c:v>
                </c:pt>
                <c:pt idx="9">
                  <c:v>1337.6729999999998</c:v>
                </c:pt>
                <c:pt idx="10">
                  <c:v>1290.2269999999999</c:v>
                </c:pt>
                <c:pt idx="11">
                  <c:v>1417.385</c:v>
                </c:pt>
                <c:pt idx="12">
                  <c:v>1481.0220000000002</c:v>
                </c:pt>
                <c:pt idx="13">
                  <c:v>1630.739</c:v>
                </c:pt>
                <c:pt idx="14">
                  <c:v>1992.8010000000002</c:v>
                </c:pt>
                <c:pt idx="15">
                  <c:v>2482.2019999999998</c:v>
                </c:pt>
                <c:pt idx="16">
                  <c:v>2665.6549999999997</c:v>
                </c:pt>
                <c:pt idx="17">
                  <c:v>3280.3760000000002</c:v>
                </c:pt>
                <c:pt idx="18">
                  <c:v>3658.7049999999999</c:v>
                </c:pt>
                <c:pt idx="19">
                  <c:v>3617.8040000000001</c:v>
                </c:pt>
                <c:pt idx="20">
                  <c:v>3718.212</c:v>
                </c:pt>
                <c:pt idx="21">
                  <c:v>3792.47</c:v>
                </c:pt>
                <c:pt idx="22">
                  <c:v>3792.848</c:v>
                </c:pt>
                <c:pt idx="23">
                  <c:v>3863.2640000000001</c:v>
                </c:pt>
                <c:pt idx="24">
                  <c:v>3789.3229999999999</c:v>
                </c:pt>
                <c:pt idx="25">
                  <c:v>3900.2009999999996</c:v>
                </c:pt>
                <c:pt idx="26">
                  <c:v>3981.5870000000004</c:v>
                </c:pt>
                <c:pt idx="27">
                  <c:v>3953.5030000000002</c:v>
                </c:pt>
                <c:pt idx="28">
                  <c:v>4175.3739999999998</c:v>
                </c:pt>
                <c:pt idx="29">
                  <c:v>4217.9859999999999</c:v>
                </c:pt>
                <c:pt idx="30">
                  <c:v>4807.2629999999999</c:v>
                </c:pt>
                <c:pt idx="31">
                  <c:v>5067.1630000000005</c:v>
                </c:pt>
                <c:pt idx="32">
                  <c:v>5090.0770000000002</c:v>
                </c:pt>
                <c:pt idx="33">
                  <c:v>5298.65</c:v>
                </c:pt>
                <c:pt idx="34">
                  <c:v>5185.2890000000007</c:v>
                </c:pt>
                <c:pt idx="35">
                  <c:v>5458.1710000000003</c:v>
                </c:pt>
                <c:pt idx="36">
                  <c:v>5134.857</c:v>
                </c:pt>
                <c:pt idx="37">
                  <c:v>5204.8410000000003</c:v>
                </c:pt>
                <c:pt idx="38">
                  <c:v>5242.433</c:v>
                </c:pt>
                <c:pt idx="39">
                  <c:v>5339.2830000000004</c:v>
                </c:pt>
                <c:pt idx="40">
                  <c:v>5172.5599999999995</c:v>
                </c:pt>
                <c:pt idx="41">
                  <c:v>5061.9460000000008</c:v>
                </c:pt>
                <c:pt idx="42">
                  <c:v>4788.4970000000003</c:v>
                </c:pt>
                <c:pt idx="43">
                  <c:v>4889.51</c:v>
                </c:pt>
                <c:pt idx="44">
                  <c:v>4606.3309999999992</c:v>
                </c:pt>
                <c:pt idx="45">
                  <c:v>4559.7459999999992</c:v>
                </c:pt>
                <c:pt idx="46">
                  <c:v>4626.8249999999998</c:v>
                </c:pt>
                <c:pt idx="47">
                  <c:v>4490.2370000000001</c:v>
                </c:pt>
                <c:pt idx="48">
                  <c:v>4784.6190000000006</c:v>
                </c:pt>
                <c:pt idx="49">
                  <c:v>4752.7689999999993</c:v>
                </c:pt>
                <c:pt idx="50">
                  <c:v>4636.2179999999998</c:v>
                </c:pt>
                <c:pt idx="51">
                  <c:v>4834.3289999999997</c:v>
                </c:pt>
                <c:pt idx="52">
                  <c:v>4954.0719999999992</c:v>
                </c:pt>
                <c:pt idx="53">
                  <c:v>4871.8490000000002</c:v>
                </c:pt>
                <c:pt idx="54">
                  <c:v>4739.848</c:v>
                </c:pt>
                <c:pt idx="55">
                  <c:v>5008.6469999999999</c:v>
                </c:pt>
                <c:pt idx="56">
                  <c:v>4951.2620000000006</c:v>
                </c:pt>
                <c:pt idx="57">
                  <c:v>4783.5430000000006</c:v>
                </c:pt>
                <c:pt idx="58">
                  <c:v>4843.6539999999995</c:v>
                </c:pt>
                <c:pt idx="59">
                  <c:v>5032.4449999999997</c:v>
                </c:pt>
                <c:pt idx="60">
                  <c:v>4975.1080000000002</c:v>
                </c:pt>
                <c:pt idx="61">
                  <c:v>5318.5619999999999</c:v>
                </c:pt>
                <c:pt idx="62">
                  <c:v>5371.0310000000009</c:v>
                </c:pt>
                <c:pt idx="63">
                  <c:v>5528.1419999999998</c:v>
                </c:pt>
                <c:pt idx="64">
                  <c:v>5411.99</c:v>
                </c:pt>
                <c:pt idx="65">
                  <c:v>5932.4980000000005</c:v>
                </c:pt>
                <c:pt idx="66">
                  <c:v>6038.7509999999993</c:v>
                </c:pt>
                <c:pt idx="67">
                  <c:v>5917.1630000000005</c:v>
                </c:pt>
                <c:pt idx="68">
                  <c:v>6253.1680000000006</c:v>
                </c:pt>
                <c:pt idx="69">
                  <c:v>6522.8679999999995</c:v>
                </c:pt>
                <c:pt idx="70">
                  <c:v>6229.134</c:v>
                </c:pt>
                <c:pt idx="71">
                  <c:v>6333.375</c:v>
                </c:pt>
                <c:pt idx="72">
                  <c:v>5954.9639999999999</c:v>
                </c:pt>
                <c:pt idx="73">
                  <c:v>6713.527</c:v>
                </c:pt>
                <c:pt idx="74">
                  <c:v>6942.683</c:v>
                </c:pt>
                <c:pt idx="75">
                  <c:v>6617.7150000000001</c:v>
                </c:pt>
                <c:pt idx="76">
                  <c:v>6506.2089999999998</c:v>
                </c:pt>
                <c:pt idx="77">
                  <c:v>6417.9890000000005</c:v>
                </c:pt>
                <c:pt idx="78">
                  <c:v>6108.5119999999997</c:v>
                </c:pt>
                <c:pt idx="79">
                  <c:v>5977.1859999999997</c:v>
                </c:pt>
                <c:pt idx="80">
                  <c:v>5925.6110000000008</c:v>
                </c:pt>
                <c:pt idx="81">
                  <c:v>5845.3189999999995</c:v>
                </c:pt>
                <c:pt idx="82">
                  <c:v>5906.5529999999999</c:v>
                </c:pt>
                <c:pt idx="83">
                  <c:v>5733.8559999999998</c:v>
                </c:pt>
                <c:pt idx="84">
                  <c:v>5335.2029999999995</c:v>
                </c:pt>
                <c:pt idx="85">
                  <c:v>5452.5339999999997</c:v>
                </c:pt>
                <c:pt idx="86">
                  <c:v>5593.5609999999997</c:v>
                </c:pt>
                <c:pt idx="87">
                  <c:v>5317.4489999999996</c:v>
                </c:pt>
                <c:pt idx="88">
                  <c:v>5662.5999999999995</c:v>
                </c:pt>
                <c:pt idx="89">
                  <c:v>6080.6689999999999</c:v>
                </c:pt>
                <c:pt idx="90">
                  <c:v>6113.3410000000003</c:v>
                </c:pt>
                <c:pt idx="91">
                  <c:v>5479.2739999999994</c:v>
                </c:pt>
                <c:pt idx="92">
                  <c:v>4801.616</c:v>
                </c:pt>
                <c:pt idx="93">
                  <c:v>4539.8320000000003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100mM'!$AR$6:$AR$99</c15:f>
                <c15:dlblRangeCache>
                  <c:ptCount val="94"/>
                  <c:pt idx="7">
                    <c:v>BUD1</c:v>
                  </c:pt>
                  <c:pt idx="6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04336"/>
        <c:axId val="696202704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'20140814 100mM'!$R$5</c15:sqref>
                        </c15:formulaRef>
                      </c:ext>
                    </c:extLst>
                    <c:strCache>
                      <c:ptCount val="1"/>
                      <c:pt idx="0">
                        <c:v>250min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100mM'!$R$6:$R$99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1071.903</c:v>
                      </c:pt>
                      <c:pt idx="1">
                        <c:v>1203.319</c:v>
                      </c:pt>
                      <c:pt idx="2">
                        <c:v>1017.6100000000001</c:v>
                      </c:pt>
                      <c:pt idx="3">
                        <c:v>1138.6349999999998</c:v>
                      </c:pt>
                      <c:pt idx="4">
                        <c:v>1120.8920000000001</c:v>
                      </c:pt>
                      <c:pt idx="5">
                        <c:v>1322.462</c:v>
                      </c:pt>
                      <c:pt idx="6">
                        <c:v>1385.548</c:v>
                      </c:pt>
                      <c:pt idx="7">
                        <c:v>1412.1750000000002</c:v>
                      </c:pt>
                      <c:pt idx="8">
                        <c:v>1393.6209999999999</c:v>
                      </c:pt>
                      <c:pt idx="9">
                        <c:v>1546.11</c:v>
                      </c:pt>
                      <c:pt idx="10">
                        <c:v>1589.9279999999999</c:v>
                      </c:pt>
                      <c:pt idx="11">
                        <c:v>1707.0170000000001</c:v>
                      </c:pt>
                      <c:pt idx="12">
                        <c:v>1856.454</c:v>
                      </c:pt>
                      <c:pt idx="13">
                        <c:v>1904.51</c:v>
                      </c:pt>
                      <c:pt idx="14">
                        <c:v>2183.1229999999996</c:v>
                      </c:pt>
                      <c:pt idx="15">
                        <c:v>2243.0569999999998</c:v>
                      </c:pt>
                      <c:pt idx="16">
                        <c:v>2426.306</c:v>
                      </c:pt>
                      <c:pt idx="17">
                        <c:v>2452.5339999999997</c:v>
                      </c:pt>
                      <c:pt idx="18">
                        <c:v>2596.8670000000002</c:v>
                      </c:pt>
                      <c:pt idx="19">
                        <c:v>2610.9270000000001</c:v>
                      </c:pt>
                      <c:pt idx="20">
                        <c:v>2693.181</c:v>
                      </c:pt>
                      <c:pt idx="21">
                        <c:v>2843.8980000000001</c:v>
                      </c:pt>
                      <c:pt idx="22">
                        <c:v>2840.6689999999999</c:v>
                      </c:pt>
                      <c:pt idx="23">
                        <c:v>2935.1940000000004</c:v>
                      </c:pt>
                      <c:pt idx="24">
                        <c:v>2994.0569999999998</c:v>
                      </c:pt>
                      <c:pt idx="25">
                        <c:v>3313.7690000000002</c:v>
                      </c:pt>
                      <c:pt idx="26">
                        <c:v>3395.68</c:v>
                      </c:pt>
                      <c:pt idx="27">
                        <c:v>3385.261</c:v>
                      </c:pt>
                      <c:pt idx="28">
                        <c:v>3659.1390000000001</c:v>
                      </c:pt>
                      <c:pt idx="29">
                        <c:v>4053.3679999999999</c:v>
                      </c:pt>
                      <c:pt idx="30">
                        <c:v>3990.6979999999999</c:v>
                      </c:pt>
                      <c:pt idx="31">
                        <c:v>3951.5719999999997</c:v>
                      </c:pt>
                      <c:pt idx="32">
                        <c:v>4032.6759999999999</c:v>
                      </c:pt>
                      <c:pt idx="33">
                        <c:v>4101.951</c:v>
                      </c:pt>
                      <c:pt idx="34">
                        <c:v>4080.32</c:v>
                      </c:pt>
                      <c:pt idx="35">
                        <c:v>4105.6709999999994</c:v>
                      </c:pt>
                      <c:pt idx="36">
                        <c:v>4063.145</c:v>
                      </c:pt>
                      <c:pt idx="37">
                        <c:v>3872.6049999999996</c:v>
                      </c:pt>
                      <c:pt idx="38">
                        <c:v>3803.5719999999997</c:v>
                      </c:pt>
                      <c:pt idx="39">
                        <c:v>3851.3139999999999</c:v>
                      </c:pt>
                      <c:pt idx="40">
                        <c:v>3981.26</c:v>
                      </c:pt>
                      <c:pt idx="41">
                        <c:v>3939.8530000000001</c:v>
                      </c:pt>
                      <c:pt idx="42">
                        <c:v>3800.241</c:v>
                      </c:pt>
                      <c:pt idx="43">
                        <c:v>3330.0189999999998</c:v>
                      </c:pt>
                      <c:pt idx="44">
                        <c:v>3192.7429999999999</c:v>
                      </c:pt>
                      <c:pt idx="45">
                        <c:v>3316.134</c:v>
                      </c:pt>
                      <c:pt idx="46">
                        <c:v>3356.7829999999999</c:v>
                      </c:pt>
                      <c:pt idx="47">
                        <c:v>3359.7149999999997</c:v>
                      </c:pt>
                      <c:pt idx="48">
                        <c:v>3179.643</c:v>
                      </c:pt>
                      <c:pt idx="49">
                        <c:v>2962.3449999999998</c:v>
                      </c:pt>
                      <c:pt idx="50">
                        <c:v>2922.67</c:v>
                      </c:pt>
                      <c:pt idx="51">
                        <c:v>3008.5789999999997</c:v>
                      </c:pt>
                      <c:pt idx="52">
                        <c:v>3262.924</c:v>
                      </c:pt>
                      <c:pt idx="53">
                        <c:v>3311.8209999999999</c:v>
                      </c:pt>
                      <c:pt idx="54">
                        <c:v>3241.0050000000001</c:v>
                      </c:pt>
                      <c:pt idx="55">
                        <c:v>3080.6950000000002</c:v>
                      </c:pt>
                      <c:pt idx="56">
                        <c:v>3052.0039999999999</c:v>
                      </c:pt>
                      <c:pt idx="57">
                        <c:v>3125.4030000000002</c:v>
                      </c:pt>
                      <c:pt idx="58">
                        <c:v>3502.5419999999999</c:v>
                      </c:pt>
                      <c:pt idx="59">
                        <c:v>3450.27</c:v>
                      </c:pt>
                      <c:pt idx="60">
                        <c:v>3510.4870000000001</c:v>
                      </c:pt>
                      <c:pt idx="61">
                        <c:v>3699.902</c:v>
                      </c:pt>
                      <c:pt idx="62">
                        <c:v>3697.4009999999998</c:v>
                      </c:pt>
                      <c:pt idx="63">
                        <c:v>3589.6289999999999</c:v>
                      </c:pt>
                      <c:pt idx="64">
                        <c:v>3821.7069999999999</c:v>
                      </c:pt>
                      <c:pt idx="65">
                        <c:v>3818.9219999999996</c:v>
                      </c:pt>
                      <c:pt idx="66">
                        <c:v>3809.9939999999997</c:v>
                      </c:pt>
                      <c:pt idx="67">
                        <c:v>4052.7179999999998</c:v>
                      </c:pt>
                      <c:pt idx="68">
                        <c:v>4238.0649999999996</c:v>
                      </c:pt>
                      <c:pt idx="69">
                        <c:v>4766.9490000000005</c:v>
                      </c:pt>
                      <c:pt idx="70">
                        <c:v>4928.3039999999992</c:v>
                      </c:pt>
                      <c:pt idx="71">
                        <c:v>5140.8969999999999</c:v>
                      </c:pt>
                      <c:pt idx="72">
                        <c:v>5126.9529999999995</c:v>
                      </c:pt>
                      <c:pt idx="73">
                        <c:v>5551.0380000000005</c:v>
                      </c:pt>
                      <c:pt idx="74">
                        <c:v>5872.0690000000004</c:v>
                      </c:pt>
                      <c:pt idx="75">
                        <c:v>5831.46</c:v>
                      </c:pt>
                      <c:pt idx="76">
                        <c:v>5598.1299999999992</c:v>
                      </c:pt>
                      <c:pt idx="77">
                        <c:v>5708.2259999999997</c:v>
                      </c:pt>
                      <c:pt idx="78">
                        <c:v>5776.12</c:v>
                      </c:pt>
                      <c:pt idx="79">
                        <c:v>5858.4270000000006</c:v>
                      </c:pt>
                      <c:pt idx="80">
                        <c:v>5764.18</c:v>
                      </c:pt>
                      <c:pt idx="81">
                        <c:v>5578.817</c:v>
                      </c:pt>
                      <c:pt idx="82">
                        <c:v>5708.3579999999993</c:v>
                      </c:pt>
                      <c:pt idx="83">
                        <c:v>5435.0990000000002</c:v>
                      </c:pt>
                      <c:pt idx="84">
                        <c:v>5539.1379999999999</c:v>
                      </c:pt>
                      <c:pt idx="85">
                        <c:v>5424.9660000000003</c:v>
                      </c:pt>
                      <c:pt idx="86">
                        <c:v>5349.357</c:v>
                      </c:pt>
                      <c:pt idx="87">
                        <c:v>5044</c:v>
                      </c:pt>
                      <c:pt idx="88">
                        <c:v>4611.2849999999999</c:v>
                      </c:pt>
                      <c:pt idx="89">
                        <c:v>4734.3789999999999</c:v>
                      </c:pt>
                      <c:pt idx="90">
                        <c:v>4981.8239999999996</c:v>
                      </c:pt>
                      <c:pt idx="91">
                        <c:v>4822.5779999999995</c:v>
                      </c:pt>
                      <c:pt idx="92">
                        <c:v>4617.6930000000002</c:v>
                      </c:pt>
                      <c:pt idx="93">
                        <c:v>6060.23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69620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2704"/>
        <c:crosses val="autoZero"/>
        <c:crossBetween val="midCat"/>
      </c:valAx>
      <c:valAx>
        <c:axId val="6962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Fluorescence Intensity/AU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956414388109472"/>
          <c:y val="0.30504286157830562"/>
          <c:w val="0.10215913302576188"/>
          <c:h val="0.317099005702255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dirty="0"/>
              <a:t>40 </a:t>
            </a:r>
            <a:r>
              <a:rPr lang="en-US" altLang="zh-CN" sz="2800" dirty="0" err="1"/>
              <a:t>mM</a:t>
            </a:r>
            <a:r>
              <a:rPr lang="en-US" altLang="zh-CN" sz="2800" dirty="0"/>
              <a:t> HU</a:t>
            </a:r>
            <a:r>
              <a:rPr lang="en-US" altLang="zh-CN" sz="2800" baseline="0" dirty="0"/>
              <a:t> stimulation</a:t>
            </a:r>
            <a:endParaRPr lang="en-US" altLang="zh-C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1"/>
          <c:order val="1"/>
          <c:spPr>
            <a:ln w="31750" cap="rnd">
              <a:gradFill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2"/>
          <c:order val="2"/>
          <c:spPr>
            <a:ln w="31750" cap="rnd">
              <a:gradFill>
                <a:gsLst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05424"/>
        <c:axId val="696198896"/>
      </c:scatterChart>
      <c:valAx>
        <c:axId val="696205424"/>
        <c:scaling>
          <c:orientation val="minMax"/>
          <c:max val="1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dirty="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198896"/>
        <c:crosses val="autoZero"/>
        <c:crossBetween val="midCat"/>
      </c:valAx>
      <c:valAx>
        <c:axId val="696198896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layout>
            <c:manualLayout>
              <c:xMode val="edge"/>
              <c:yMode val="edge"/>
              <c:x val="1.5377566479520472E-3"/>
              <c:y val="0.14413638136343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5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95284235363332"/>
          <c:y val="9.3650800124924841E-2"/>
          <c:w val="0.72561359492423794"/>
          <c:h val="0.7833496578551151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40mM'!$P$50:$P$86</c:f>
              <c:numCache>
                <c:formatCode>General</c:formatCode>
                <c:ptCount val="37"/>
                <c:pt idx="0">
                  <c:v>119.95399999999995</c:v>
                </c:pt>
                <c:pt idx="1">
                  <c:v>121.03800000000001</c:v>
                </c:pt>
                <c:pt idx="2">
                  <c:v>125.26200000000006</c:v>
                </c:pt>
                <c:pt idx="3">
                  <c:v>124.40200000000004</c:v>
                </c:pt>
                <c:pt idx="4">
                  <c:v>119.03999999999996</c:v>
                </c:pt>
                <c:pt idx="5">
                  <c:v>119.80399999999997</c:v>
                </c:pt>
                <c:pt idx="6">
                  <c:v>110.7940000000001</c:v>
                </c:pt>
                <c:pt idx="7">
                  <c:v>112.22900000000004</c:v>
                </c:pt>
                <c:pt idx="8">
                  <c:v>113.49300000000017</c:v>
                </c:pt>
                <c:pt idx="9">
                  <c:v>123.30800000000011</c:v>
                </c:pt>
                <c:pt idx="10">
                  <c:v>137.298</c:v>
                </c:pt>
                <c:pt idx="11">
                  <c:v>157.14300000000003</c:v>
                </c:pt>
                <c:pt idx="12">
                  <c:v>189.8850000000001</c:v>
                </c:pt>
                <c:pt idx="13">
                  <c:v>226.84000000000003</c:v>
                </c:pt>
                <c:pt idx="14">
                  <c:v>274.52499999999998</c:v>
                </c:pt>
                <c:pt idx="15">
                  <c:v>314.46199999999988</c:v>
                </c:pt>
                <c:pt idx="16">
                  <c:v>369.82400000000007</c:v>
                </c:pt>
                <c:pt idx="17">
                  <c:v>396.33400000000006</c:v>
                </c:pt>
                <c:pt idx="18">
                  <c:v>437.47899999999993</c:v>
                </c:pt>
                <c:pt idx="19">
                  <c:v>504.37</c:v>
                </c:pt>
                <c:pt idx="20">
                  <c:v>534.82299999999998</c:v>
                </c:pt>
                <c:pt idx="21">
                  <c:v>572.78300000000013</c:v>
                </c:pt>
                <c:pt idx="22">
                  <c:v>613.84299999999996</c:v>
                </c:pt>
                <c:pt idx="23">
                  <c:v>599.19299999999987</c:v>
                </c:pt>
                <c:pt idx="24">
                  <c:v>657.22399999999993</c:v>
                </c:pt>
                <c:pt idx="25">
                  <c:v>718.33300000000008</c:v>
                </c:pt>
                <c:pt idx="26">
                  <c:v>707.20699999999999</c:v>
                </c:pt>
                <c:pt idx="27">
                  <c:v>695.00399999999991</c:v>
                </c:pt>
                <c:pt idx="28">
                  <c:v>717.95699999999999</c:v>
                </c:pt>
                <c:pt idx="29">
                  <c:v>715.10400000000016</c:v>
                </c:pt>
                <c:pt idx="30">
                  <c:v>707.75099999999998</c:v>
                </c:pt>
                <c:pt idx="31">
                  <c:v>694.59400000000005</c:v>
                </c:pt>
                <c:pt idx="32">
                  <c:v>680.23500000000001</c:v>
                </c:pt>
                <c:pt idx="33">
                  <c:v>671.0329999999999</c:v>
                </c:pt>
                <c:pt idx="34">
                  <c:v>658.90999999999985</c:v>
                </c:pt>
                <c:pt idx="35">
                  <c:v>629.48099999999999</c:v>
                </c:pt>
                <c:pt idx="36">
                  <c:v>621.91100000000006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40mM'!$Q$50:$Q$80</c:f>
              <c:numCache>
                <c:formatCode>General</c:formatCode>
                <c:ptCount val="31"/>
                <c:pt idx="0">
                  <c:v>166.70000000000005</c:v>
                </c:pt>
                <c:pt idx="1">
                  <c:v>172.89700000000005</c:v>
                </c:pt>
                <c:pt idx="2">
                  <c:v>188.68499999999995</c:v>
                </c:pt>
                <c:pt idx="3">
                  <c:v>215.87699999999995</c:v>
                </c:pt>
                <c:pt idx="4">
                  <c:v>257.02100000000007</c:v>
                </c:pt>
                <c:pt idx="5">
                  <c:v>314.13799999999992</c:v>
                </c:pt>
                <c:pt idx="6">
                  <c:v>379.01800000000003</c:v>
                </c:pt>
                <c:pt idx="7">
                  <c:v>419.971</c:v>
                </c:pt>
                <c:pt idx="8">
                  <c:v>475.8649999999999</c:v>
                </c:pt>
                <c:pt idx="9">
                  <c:v>527.60299999999995</c:v>
                </c:pt>
                <c:pt idx="10">
                  <c:v>562.70899999999995</c:v>
                </c:pt>
                <c:pt idx="11">
                  <c:v>596.86500000000012</c:v>
                </c:pt>
                <c:pt idx="12">
                  <c:v>583.53400000000011</c:v>
                </c:pt>
                <c:pt idx="13">
                  <c:v>597.28599999999994</c:v>
                </c:pt>
                <c:pt idx="14">
                  <c:v>571.10400000000004</c:v>
                </c:pt>
                <c:pt idx="15">
                  <c:v>586.64599999999984</c:v>
                </c:pt>
                <c:pt idx="16">
                  <c:v>611.86199999999997</c:v>
                </c:pt>
                <c:pt idx="17">
                  <c:v>639.99099999999999</c:v>
                </c:pt>
                <c:pt idx="18">
                  <c:v>680.59299999999996</c:v>
                </c:pt>
                <c:pt idx="19">
                  <c:v>662.70100000000002</c:v>
                </c:pt>
                <c:pt idx="20">
                  <c:v>663.30099999999993</c:v>
                </c:pt>
                <c:pt idx="21">
                  <c:v>627.51499999999987</c:v>
                </c:pt>
                <c:pt idx="22">
                  <c:v>612.70500000000004</c:v>
                </c:pt>
                <c:pt idx="23">
                  <c:v>601.97399999999993</c:v>
                </c:pt>
                <c:pt idx="24">
                  <c:v>606.20700000000011</c:v>
                </c:pt>
                <c:pt idx="25">
                  <c:v>599.18100000000015</c:v>
                </c:pt>
                <c:pt idx="26">
                  <c:v>576.76200000000006</c:v>
                </c:pt>
                <c:pt idx="27">
                  <c:v>578.72700000000009</c:v>
                </c:pt>
                <c:pt idx="28">
                  <c:v>577.56700000000001</c:v>
                </c:pt>
                <c:pt idx="29">
                  <c:v>579.12099999999998</c:v>
                </c:pt>
                <c:pt idx="30">
                  <c:v>582.30900000000008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40mM'!$R$50:$R$80</c:f>
              <c:numCache>
                <c:formatCode>General</c:formatCode>
                <c:ptCount val="31"/>
                <c:pt idx="0">
                  <c:v>179.26499999999999</c:v>
                </c:pt>
                <c:pt idx="1">
                  <c:v>181.36699999999985</c:v>
                </c:pt>
                <c:pt idx="2">
                  <c:v>179.94999999999993</c:v>
                </c:pt>
                <c:pt idx="3">
                  <c:v>184.13100000000009</c:v>
                </c:pt>
                <c:pt idx="4">
                  <c:v>194.19499999999994</c:v>
                </c:pt>
                <c:pt idx="5">
                  <c:v>209.85399999999993</c:v>
                </c:pt>
                <c:pt idx="6">
                  <c:v>228.93900000000008</c:v>
                </c:pt>
                <c:pt idx="7">
                  <c:v>245.59100000000001</c:v>
                </c:pt>
                <c:pt idx="8">
                  <c:v>260.2360000000001</c:v>
                </c:pt>
                <c:pt idx="9">
                  <c:v>279.83399999999995</c:v>
                </c:pt>
                <c:pt idx="10">
                  <c:v>297.08900000000006</c:v>
                </c:pt>
                <c:pt idx="11">
                  <c:v>308.51700000000017</c:v>
                </c:pt>
                <c:pt idx="12">
                  <c:v>326.44199999999989</c:v>
                </c:pt>
                <c:pt idx="13">
                  <c:v>360.64300000000003</c:v>
                </c:pt>
                <c:pt idx="14">
                  <c:v>384.61200000000008</c:v>
                </c:pt>
                <c:pt idx="15">
                  <c:v>431.89999999999986</c:v>
                </c:pt>
                <c:pt idx="16">
                  <c:v>478.05500000000006</c:v>
                </c:pt>
                <c:pt idx="17">
                  <c:v>489.875</c:v>
                </c:pt>
                <c:pt idx="18">
                  <c:v>500.5390000000001</c:v>
                </c:pt>
                <c:pt idx="19">
                  <c:v>490.93200000000002</c:v>
                </c:pt>
                <c:pt idx="20">
                  <c:v>486.97399999999993</c:v>
                </c:pt>
                <c:pt idx="21">
                  <c:v>537.18500000000006</c:v>
                </c:pt>
                <c:pt idx="22">
                  <c:v>616.10200000000009</c:v>
                </c:pt>
                <c:pt idx="23">
                  <c:v>687.76900000000001</c:v>
                </c:pt>
                <c:pt idx="24">
                  <c:v>695.62100000000009</c:v>
                </c:pt>
                <c:pt idx="25">
                  <c:v>686.78899999999999</c:v>
                </c:pt>
                <c:pt idx="26">
                  <c:v>665.79899999999998</c:v>
                </c:pt>
                <c:pt idx="27">
                  <c:v>663.82800000000009</c:v>
                </c:pt>
                <c:pt idx="28">
                  <c:v>669.78300000000013</c:v>
                </c:pt>
                <c:pt idx="29">
                  <c:v>676.79200000000014</c:v>
                </c:pt>
                <c:pt idx="30">
                  <c:v>664.30800000000011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40mM'!$S$50:$S$75</c:f>
              <c:numCache>
                <c:formatCode>General</c:formatCode>
                <c:ptCount val="26"/>
                <c:pt idx="0">
                  <c:v>214.65499999999997</c:v>
                </c:pt>
                <c:pt idx="1">
                  <c:v>211.38499999999988</c:v>
                </c:pt>
                <c:pt idx="2">
                  <c:v>217.06799999999998</c:v>
                </c:pt>
                <c:pt idx="3">
                  <c:v>220.75299999999993</c:v>
                </c:pt>
                <c:pt idx="4">
                  <c:v>233.62599999999986</c:v>
                </c:pt>
                <c:pt idx="5">
                  <c:v>248.39199999999994</c:v>
                </c:pt>
                <c:pt idx="6">
                  <c:v>266.84000000000003</c:v>
                </c:pt>
                <c:pt idx="7">
                  <c:v>280.18500000000006</c:v>
                </c:pt>
                <c:pt idx="8">
                  <c:v>290.66600000000005</c:v>
                </c:pt>
                <c:pt idx="9">
                  <c:v>303.52799999999991</c:v>
                </c:pt>
                <c:pt idx="10">
                  <c:v>298.81799999999998</c:v>
                </c:pt>
                <c:pt idx="11">
                  <c:v>312.37099999999987</c:v>
                </c:pt>
                <c:pt idx="12">
                  <c:v>312.48200000000008</c:v>
                </c:pt>
                <c:pt idx="13">
                  <c:v>334.37100000000009</c:v>
                </c:pt>
                <c:pt idx="14">
                  <c:v>359.79300000000001</c:v>
                </c:pt>
                <c:pt idx="15">
                  <c:v>370.24600000000009</c:v>
                </c:pt>
                <c:pt idx="16">
                  <c:v>421.71000000000015</c:v>
                </c:pt>
                <c:pt idx="17">
                  <c:v>425.22199999999987</c:v>
                </c:pt>
                <c:pt idx="18">
                  <c:v>409.73900000000015</c:v>
                </c:pt>
                <c:pt idx="19">
                  <c:v>407.5859999999999</c:v>
                </c:pt>
                <c:pt idx="20">
                  <c:v>416.63699999999994</c:v>
                </c:pt>
                <c:pt idx="21">
                  <c:v>393.56700000000001</c:v>
                </c:pt>
                <c:pt idx="22">
                  <c:v>414.673</c:v>
                </c:pt>
                <c:pt idx="23">
                  <c:v>416.00099999999998</c:v>
                </c:pt>
                <c:pt idx="24">
                  <c:v>408.60699999999997</c:v>
                </c:pt>
                <c:pt idx="25">
                  <c:v>406.39400000000012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40mM'!$T$50:$T$80</c:f>
              <c:numCache>
                <c:formatCode>General</c:formatCode>
                <c:ptCount val="31"/>
                <c:pt idx="0">
                  <c:v>169.83899999999994</c:v>
                </c:pt>
                <c:pt idx="1">
                  <c:v>170.32900000000006</c:v>
                </c:pt>
                <c:pt idx="2">
                  <c:v>164.02499999999986</c:v>
                </c:pt>
                <c:pt idx="3">
                  <c:v>162.47499999999991</c:v>
                </c:pt>
                <c:pt idx="4">
                  <c:v>160.93499999999995</c:v>
                </c:pt>
                <c:pt idx="5">
                  <c:v>166.97199999999987</c:v>
                </c:pt>
                <c:pt idx="6">
                  <c:v>173.04200000000003</c:v>
                </c:pt>
                <c:pt idx="7">
                  <c:v>204.30200000000002</c:v>
                </c:pt>
                <c:pt idx="8">
                  <c:v>256.16099999999994</c:v>
                </c:pt>
                <c:pt idx="9">
                  <c:v>300.59799999999996</c:v>
                </c:pt>
                <c:pt idx="10">
                  <c:v>385.62800000000004</c:v>
                </c:pt>
                <c:pt idx="11">
                  <c:v>462.52700000000004</c:v>
                </c:pt>
                <c:pt idx="12">
                  <c:v>532.92000000000007</c:v>
                </c:pt>
                <c:pt idx="13">
                  <c:v>589.78699999999992</c:v>
                </c:pt>
                <c:pt idx="14">
                  <c:v>625.6869999999999</c:v>
                </c:pt>
                <c:pt idx="15">
                  <c:v>682.52</c:v>
                </c:pt>
                <c:pt idx="16">
                  <c:v>708.64900000000011</c:v>
                </c:pt>
                <c:pt idx="17">
                  <c:v>693.02599999999995</c:v>
                </c:pt>
                <c:pt idx="18">
                  <c:v>679.35699999999997</c:v>
                </c:pt>
                <c:pt idx="19">
                  <c:v>711.84299999999996</c:v>
                </c:pt>
                <c:pt idx="20">
                  <c:v>700.28899999999999</c:v>
                </c:pt>
                <c:pt idx="21">
                  <c:v>667.56499999999994</c:v>
                </c:pt>
                <c:pt idx="22">
                  <c:v>657.58799999999997</c:v>
                </c:pt>
                <c:pt idx="23">
                  <c:v>571.58799999999997</c:v>
                </c:pt>
                <c:pt idx="24">
                  <c:v>551.74900000000002</c:v>
                </c:pt>
                <c:pt idx="25">
                  <c:v>583.4670000000001</c:v>
                </c:pt>
                <c:pt idx="26">
                  <c:v>665.37000000000012</c:v>
                </c:pt>
                <c:pt idx="27">
                  <c:v>742.245</c:v>
                </c:pt>
                <c:pt idx="28">
                  <c:v>743.42099999999994</c:v>
                </c:pt>
                <c:pt idx="29">
                  <c:v>768.88600000000008</c:v>
                </c:pt>
                <c:pt idx="30">
                  <c:v>770.51099999999997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40mM'!$U$50:$U$79</c:f>
              <c:numCache>
                <c:formatCode>General</c:formatCode>
                <c:ptCount val="30"/>
                <c:pt idx="0">
                  <c:v>172.40400000000011</c:v>
                </c:pt>
                <c:pt idx="1">
                  <c:v>173.39799999999991</c:v>
                </c:pt>
                <c:pt idx="2">
                  <c:v>173.75099999999986</c:v>
                </c:pt>
                <c:pt idx="3">
                  <c:v>171.83200000000011</c:v>
                </c:pt>
                <c:pt idx="4">
                  <c:v>177.32599999999991</c:v>
                </c:pt>
                <c:pt idx="5">
                  <c:v>176.62500000000011</c:v>
                </c:pt>
                <c:pt idx="6">
                  <c:v>181.07999999999993</c:v>
                </c:pt>
                <c:pt idx="7">
                  <c:v>183.8119999999999</c:v>
                </c:pt>
                <c:pt idx="8">
                  <c:v>189.28999999999996</c:v>
                </c:pt>
                <c:pt idx="9">
                  <c:v>198.84100000000001</c:v>
                </c:pt>
                <c:pt idx="10">
                  <c:v>207.447</c:v>
                </c:pt>
                <c:pt idx="11">
                  <c:v>222.15500000000009</c:v>
                </c:pt>
                <c:pt idx="12">
                  <c:v>227.94599999999991</c:v>
                </c:pt>
                <c:pt idx="13">
                  <c:v>235.16999999999996</c:v>
                </c:pt>
                <c:pt idx="14">
                  <c:v>260.79999999999995</c:v>
                </c:pt>
                <c:pt idx="15">
                  <c:v>282.34199999999987</c:v>
                </c:pt>
                <c:pt idx="16">
                  <c:v>311.91399999999987</c:v>
                </c:pt>
                <c:pt idx="17">
                  <c:v>317.42899999999997</c:v>
                </c:pt>
                <c:pt idx="18">
                  <c:v>351.55600000000015</c:v>
                </c:pt>
                <c:pt idx="19">
                  <c:v>392.16199999999992</c:v>
                </c:pt>
                <c:pt idx="20">
                  <c:v>447.57800000000009</c:v>
                </c:pt>
                <c:pt idx="21">
                  <c:v>505.36900000000003</c:v>
                </c:pt>
                <c:pt idx="22">
                  <c:v>533.99800000000005</c:v>
                </c:pt>
                <c:pt idx="23">
                  <c:v>528.15499999999997</c:v>
                </c:pt>
                <c:pt idx="24">
                  <c:v>562.38300000000004</c:v>
                </c:pt>
                <c:pt idx="25">
                  <c:v>569.41500000000008</c:v>
                </c:pt>
                <c:pt idx="26">
                  <c:v>582.32200000000012</c:v>
                </c:pt>
                <c:pt idx="27">
                  <c:v>573.81200000000001</c:v>
                </c:pt>
                <c:pt idx="28">
                  <c:v>586.2170000000001</c:v>
                </c:pt>
                <c:pt idx="29">
                  <c:v>593.1629999999999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40mM'!$V$50:$V$82</c:f>
              <c:numCache>
                <c:formatCode>General</c:formatCode>
                <c:ptCount val="33"/>
                <c:pt idx="0">
                  <c:v>170.8359999999999</c:v>
                </c:pt>
                <c:pt idx="1">
                  <c:v>169.45900000000006</c:v>
                </c:pt>
                <c:pt idx="2">
                  <c:v>168.10800000000006</c:v>
                </c:pt>
                <c:pt idx="3">
                  <c:v>167.16199999999992</c:v>
                </c:pt>
                <c:pt idx="4">
                  <c:v>166.00900000000001</c:v>
                </c:pt>
                <c:pt idx="5">
                  <c:v>179.62</c:v>
                </c:pt>
                <c:pt idx="6">
                  <c:v>193.07500000000005</c:v>
                </c:pt>
                <c:pt idx="7">
                  <c:v>215.46999999999991</c:v>
                </c:pt>
                <c:pt idx="8">
                  <c:v>230.86700000000008</c:v>
                </c:pt>
                <c:pt idx="9">
                  <c:v>258.54600000000005</c:v>
                </c:pt>
                <c:pt idx="10">
                  <c:v>273.20399999999995</c:v>
                </c:pt>
                <c:pt idx="11">
                  <c:v>308.01400000000012</c:v>
                </c:pt>
                <c:pt idx="12">
                  <c:v>323.63299999999992</c:v>
                </c:pt>
                <c:pt idx="13">
                  <c:v>337.12099999999998</c:v>
                </c:pt>
                <c:pt idx="14">
                  <c:v>354.60700000000008</c:v>
                </c:pt>
                <c:pt idx="15">
                  <c:v>378.10199999999986</c:v>
                </c:pt>
                <c:pt idx="16">
                  <c:v>378.27899999999988</c:v>
                </c:pt>
                <c:pt idx="17">
                  <c:v>388.67900000000009</c:v>
                </c:pt>
                <c:pt idx="18">
                  <c:v>391.93299999999999</c:v>
                </c:pt>
                <c:pt idx="19">
                  <c:v>388.79799999999989</c:v>
                </c:pt>
                <c:pt idx="20">
                  <c:v>355.24900000000014</c:v>
                </c:pt>
                <c:pt idx="21">
                  <c:v>357.58399999999995</c:v>
                </c:pt>
                <c:pt idx="22">
                  <c:v>364.23799999999994</c:v>
                </c:pt>
                <c:pt idx="23">
                  <c:v>400.91600000000005</c:v>
                </c:pt>
                <c:pt idx="24">
                  <c:v>419.71899999999994</c:v>
                </c:pt>
                <c:pt idx="25">
                  <c:v>444.14899999999989</c:v>
                </c:pt>
                <c:pt idx="26">
                  <c:v>468.57199999999989</c:v>
                </c:pt>
                <c:pt idx="27">
                  <c:v>531.16300000000001</c:v>
                </c:pt>
                <c:pt idx="28">
                  <c:v>546.06100000000004</c:v>
                </c:pt>
                <c:pt idx="29">
                  <c:v>579.38599999999997</c:v>
                </c:pt>
                <c:pt idx="30">
                  <c:v>565.13600000000008</c:v>
                </c:pt>
                <c:pt idx="31">
                  <c:v>553.54899999999998</c:v>
                </c:pt>
                <c:pt idx="32">
                  <c:v>538.88199999999995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07056"/>
        <c:axId val="696210864"/>
      </c:scatterChart>
      <c:valAx>
        <c:axId val="69620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10864"/>
        <c:crosses val="autoZero"/>
        <c:crossBetween val="midCat"/>
      </c:valAx>
      <c:valAx>
        <c:axId val="6962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7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40 100比较'!$I$6:$I$9</c:f>
              <c:numCache>
                <c:formatCode>General</c:formatCode>
                <c:ptCount val="4"/>
                <c:pt idx="0">
                  <c:v>100.54499999999999</c:v>
                </c:pt>
                <c:pt idx="1">
                  <c:v>117.66666666666667</c:v>
                </c:pt>
                <c:pt idx="2">
                  <c:v>144.54545454545453</c:v>
                </c:pt>
                <c:pt idx="3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40 100比较'!$J$6:$J$9</c:f>
              <c:numCache>
                <c:formatCode>General</c:formatCode>
                <c:ptCount val="4"/>
                <c:pt idx="0">
                  <c:v>88.75</c:v>
                </c:pt>
                <c:pt idx="1">
                  <c:v>105</c:v>
                </c:pt>
                <c:pt idx="2">
                  <c:v>115</c:v>
                </c:pt>
                <c:pt idx="3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40 100比较'!$K$6:$K$9</c:f>
              <c:numCache>
                <c:formatCode>General</c:formatCode>
                <c:ptCount val="4"/>
                <c:pt idx="0">
                  <c:v>90</c:v>
                </c:pt>
                <c:pt idx="1">
                  <c:v>145</c:v>
                </c:pt>
                <c:pt idx="2">
                  <c:v>135</c:v>
                </c:pt>
                <c:pt idx="3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40 100比较'!$L$6:$L$9</c:f>
              <c:numCache>
                <c:formatCode>General</c:formatCode>
                <c:ptCount val="4"/>
                <c:pt idx="0">
                  <c:v>97.5</c:v>
                </c:pt>
                <c:pt idx="1">
                  <c:v>115</c:v>
                </c:pt>
                <c:pt idx="2">
                  <c:v>150</c:v>
                </c:pt>
                <c:pt idx="3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40 100比较'!$M$6:$M$9</c:f>
              <c:numCache>
                <c:formatCode>General</c:formatCode>
                <c:ptCount val="4"/>
                <c:pt idx="0">
                  <c:v>111.7</c:v>
                </c:pt>
                <c:pt idx="1">
                  <c:v>110</c:v>
                </c:pt>
                <c:pt idx="2">
                  <c:v>180</c:v>
                </c:pt>
                <c:pt idx="3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40 100比较'!$N$6:$N$9</c:f>
              <c:numCache>
                <c:formatCode>General</c:formatCode>
                <c:ptCount val="4"/>
                <c:pt idx="0">
                  <c:v>110</c:v>
                </c:pt>
                <c:pt idx="1">
                  <c:v>100</c:v>
                </c:pt>
                <c:pt idx="2">
                  <c:v>150</c:v>
                </c:pt>
                <c:pt idx="3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40 100比较'!$O$6:$O$9</c:f>
              <c:numCache>
                <c:formatCode>General</c:formatCode>
                <c:ptCount val="4"/>
                <c:pt idx="0">
                  <c:v>96.7</c:v>
                </c:pt>
                <c:pt idx="1">
                  <c:v>90</c:v>
                </c:pt>
                <c:pt idx="2">
                  <c:v>150</c:v>
                </c:pt>
                <c:pt idx="3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40 100比较'!$P$6:$P$9</c:f>
              <c:numCache>
                <c:formatCode>General</c:formatCode>
                <c:ptCount val="4"/>
                <c:pt idx="0">
                  <c:v>108.3</c:v>
                </c:pt>
                <c:pt idx="1">
                  <c:v>150</c:v>
                </c:pt>
                <c:pt idx="2">
                  <c:v>125</c:v>
                </c:pt>
                <c:pt idx="3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40 100比较'!$Q$6:$Q$9</c:f>
              <c:numCache>
                <c:formatCode>General</c:formatCode>
                <c:ptCount val="4"/>
                <c:pt idx="0">
                  <c:v>118.3</c:v>
                </c:pt>
                <c:pt idx="1">
                  <c:v>140</c:v>
                </c:pt>
                <c:pt idx="2">
                  <c:v>150</c:v>
                </c:pt>
                <c:pt idx="3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40 100比较'!$R$6:$R$9</c:f>
              <c:numCache>
                <c:formatCode>General</c:formatCode>
                <c:ptCount val="4"/>
                <c:pt idx="0">
                  <c:v>86.7</c:v>
                </c:pt>
                <c:pt idx="1">
                  <c:v>145</c:v>
                </c:pt>
                <c:pt idx="2">
                  <c:v>145</c:v>
                </c:pt>
                <c:pt idx="3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40 100比较'!$S$6:$S$9</c:f>
              <c:numCache>
                <c:formatCode>General</c:formatCode>
                <c:ptCount val="4"/>
                <c:pt idx="0">
                  <c:v>97.5</c:v>
                </c:pt>
                <c:pt idx="1">
                  <c:v>90</c:v>
                </c:pt>
                <c:pt idx="2">
                  <c:v>145</c:v>
                </c:pt>
                <c:pt idx="3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40 100比较'!$T$6:$T$9</c:f>
              <c:numCache>
                <c:formatCode>General</c:formatCode>
                <c:ptCount val="4"/>
                <c:pt idx="1">
                  <c:v>110</c:v>
                </c:pt>
                <c:pt idx="2">
                  <c:v>145</c:v>
                </c:pt>
                <c:pt idx="3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40 100比较'!$U$6:$U$9</c:f>
              <c:numCache>
                <c:formatCode>General</c:formatCode>
                <c:ptCount val="4"/>
                <c:pt idx="1">
                  <c:v>100</c:v>
                </c:pt>
                <c:pt idx="3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40 100比较'!$V$6:$V$9</c:f>
              <c:numCache>
                <c:formatCode>General</c:formatCode>
                <c:ptCount val="4"/>
                <c:pt idx="1">
                  <c:v>155</c:v>
                </c:pt>
                <c:pt idx="3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40 100比较'!$W$6:$W$9</c:f>
              <c:numCache>
                <c:formatCode>General</c:formatCode>
                <c:ptCount val="4"/>
                <c:pt idx="1">
                  <c:v>100</c:v>
                </c:pt>
                <c:pt idx="3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40 100比较'!$X$6:$X$9</c:f>
              <c:numCache>
                <c:formatCode>General</c:formatCode>
                <c:ptCount val="4"/>
                <c:pt idx="1">
                  <c:v>110</c:v>
                </c:pt>
                <c:pt idx="3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209232"/>
        <c:axId val="696197808"/>
      </c:scatterChart>
      <c:valAx>
        <c:axId val="69620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197808"/>
        <c:crosses val="autoZero"/>
        <c:crossBetween val="midCat"/>
      </c:valAx>
      <c:valAx>
        <c:axId val="69619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09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/>
              <a:t>15 mM vs 40 mM HU</a:t>
            </a:r>
            <a:r>
              <a:rPr lang="en-US" altLang="zh-CN" sz="2800" baseline="0"/>
              <a:t> stimulation</a:t>
            </a:r>
            <a:endParaRPr lang="en-US" altLang="zh-CN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15 mM Mean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15mM'!$AF$84:$AF$116</c:f>
              <c:numCache>
                <c:formatCode>General</c:formatCode>
                <c:ptCount val="33"/>
                <c:pt idx="0">
                  <c:v>167.68899999999996</c:v>
                </c:pt>
                <c:pt idx="1">
                  <c:v>162.79874999999998</c:v>
                </c:pt>
                <c:pt idx="2">
                  <c:v>168.00824999999998</c:v>
                </c:pt>
                <c:pt idx="3">
                  <c:v>176.20775</c:v>
                </c:pt>
                <c:pt idx="4">
                  <c:v>179.07637499999998</c:v>
                </c:pt>
                <c:pt idx="5">
                  <c:v>188.3075</c:v>
                </c:pt>
                <c:pt idx="6">
                  <c:v>194.77087499999999</c:v>
                </c:pt>
                <c:pt idx="7">
                  <c:v>200.196</c:v>
                </c:pt>
                <c:pt idx="8">
                  <c:v>206.87187500000005</c:v>
                </c:pt>
                <c:pt idx="9">
                  <c:v>212.75312499999998</c:v>
                </c:pt>
                <c:pt idx="10">
                  <c:v>220.32175000000001</c:v>
                </c:pt>
                <c:pt idx="11">
                  <c:v>226.07612500000002</c:v>
                </c:pt>
                <c:pt idx="12">
                  <c:v>231.530125</c:v>
                </c:pt>
                <c:pt idx="13">
                  <c:v>229.98700000000002</c:v>
                </c:pt>
                <c:pt idx="14">
                  <c:v>233.66975000000002</c:v>
                </c:pt>
                <c:pt idx="15">
                  <c:v>234.87487500000003</c:v>
                </c:pt>
                <c:pt idx="16">
                  <c:v>239.62112500000001</c:v>
                </c:pt>
                <c:pt idx="17">
                  <c:v>246.53287499999999</c:v>
                </c:pt>
                <c:pt idx="18">
                  <c:v>248.79362499999996</c:v>
                </c:pt>
                <c:pt idx="19">
                  <c:v>240.98657142857147</c:v>
                </c:pt>
                <c:pt idx="20">
                  <c:v>249.31099999999998</c:v>
                </c:pt>
                <c:pt idx="21">
                  <c:v>255.44316666666668</c:v>
                </c:pt>
                <c:pt idx="22">
                  <c:v>259.83466666666669</c:v>
                </c:pt>
                <c:pt idx="23">
                  <c:v>281.66660000000002</c:v>
                </c:pt>
                <c:pt idx="24">
                  <c:v>282.77575000000002</c:v>
                </c:pt>
                <c:pt idx="25">
                  <c:v>284.90250000000003</c:v>
                </c:pt>
                <c:pt idx="26">
                  <c:v>283.84100000000007</c:v>
                </c:pt>
                <c:pt idx="27">
                  <c:v>282.93224999999995</c:v>
                </c:pt>
                <c:pt idx="28">
                  <c:v>279.16349999999994</c:v>
                </c:pt>
                <c:pt idx="29">
                  <c:v>277.25774999999999</c:v>
                </c:pt>
                <c:pt idx="30">
                  <c:v>300.67550000000011</c:v>
                </c:pt>
                <c:pt idx="31">
                  <c:v>296.87400000000008</c:v>
                </c:pt>
                <c:pt idx="32">
                  <c:v>260.04000000000008</c:v>
                </c:pt>
              </c:numCache>
            </c:numRef>
          </c:yVal>
          <c:smooth val="0"/>
        </c:ser>
        <c:ser>
          <c:idx val="1"/>
          <c:order val="1"/>
          <c:tx>
            <c:v>15 mM Mean+s.d.</c:v>
          </c:tx>
          <c:spPr>
            <a:ln w="127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15mM'!$AH$84:$AH$115</c:f>
              <c:numCache>
                <c:formatCode>General</c:formatCode>
                <c:ptCount val="32"/>
                <c:pt idx="0">
                  <c:v>205.61459522589058</c:v>
                </c:pt>
                <c:pt idx="1">
                  <c:v>198.6270890229419</c:v>
                </c:pt>
                <c:pt idx="2">
                  <c:v>205.73861047371111</c:v>
                </c:pt>
                <c:pt idx="3">
                  <c:v>213.00370919585254</c:v>
                </c:pt>
                <c:pt idx="4">
                  <c:v>212.33918280319614</c:v>
                </c:pt>
                <c:pt idx="5">
                  <c:v>225.62907080218952</c:v>
                </c:pt>
                <c:pt idx="6">
                  <c:v>231.63860661748691</c:v>
                </c:pt>
                <c:pt idx="7">
                  <c:v>240.33695974129631</c:v>
                </c:pt>
                <c:pt idx="8">
                  <c:v>250.0069391816188</c:v>
                </c:pt>
                <c:pt idx="9">
                  <c:v>255.80270874556788</c:v>
                </c:pt>
                <c:pt idx="10">
                  <c:v>270.26847704945123</c:v>
                </c:pt>
                <c:pt idx="11">
                  <c:v>279.71089198844493</c:v>
                </c:pt>
                <c:pt idx="12">
                  <c:v>289.43667840863139</c:v>
                </c:pt>
                <c:pt idx="13">
                  <c:v>285.55725336883222</c:v>
                </c:pt>
                <c:pt idx="14">
                  <c:v>294.50919917137406</c:v>
                </c:pt>
                <c:pt idx="15">
                  <c:v>293.72767678385321</c:v>
                </c:pt>
                <c:pt idx="16">
                  <c:v>308.69885911337462</c:v>
                </c:pt>
                <c:pt idx="17">
                  <c:v>317.86670909348049</c:v>
                </c:pt>
                <c:pt idx="18">
                  <c:v>319.85016452881138</c:v>
                </c:pt>
                <c:pt idx="19">
                  <c:v>309.86024304383142</c:v>
                </c:pt>
                <c:pt idx="20">
                  <c:v>323.02298427053745</c:v>
                </c:pt>
                <c:pt idx="21">
                  <c:v>324.97866349742202</c:v>
                </c:pt>
                <c:pt idx="22">
                  <c:v>332.81857867335486</c:v>
                </c:pt>
                <c:pt idx="23">
                  <c:v>351.32168054908834</c:v>
                </c:pt>
                <c:pt idx="24">
                  <c:v>365.50812743219586</c:v>
                </c:pt>
                <c:pt idx="25">
                  <c:v>364.05686939087241</c:v>
                </c:pt>
                <c:pt idx="26">
                  <c:v>364.13746341319575</c:v>
                </c:pt>
                <c:pt idx="27">
                  <c:v>364.37339028497308</c:v>
                </c:pt>
                <c:pt idx="28">
                  <c:v>355.905081672954</c:v>
                </c:pt>
                <c:pt idx="29">
                  <c:v>349.41531579123705</c:v>
                </c:pt>
                <c:pt idx="30">
                  <c:v>351.46203034516157</c:v>
                </c:pt>
                <c:pt idx="31">
                  <c:v>336.35460002076974</c:v>
                </c:pt>
              </c:numCache>
            </c:numRef>
          </c:yVal>
          <c:smooth val="0"/>
        </c:ser>
        <c:ser>
          <c:idx val="2"/>
          <c:order val="2"/>
          <c:tx>
            <c:v>15 mM Mean-s.d.</c:v>
          </c:tx>
          <c:spPr>
            <a:ln w="22225" cap="rnd">
              <a:solidFill>
                <a:schemeClr val="tx2">
                  <a:alpha val="44000"/>
                </a:schemeClr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15mM'!$AI$84:$AI$115</c:f>
              <c:numCache>
                <c:formatCode>General</c:formatCode>
                <c:ptCount val="32"/>
                <c:pt idx="0">
                  <c:v>129.76340477410935</c:v>
                </c:pt>
                <c:pt idx="1">
                  <c:v>126.97041097705805</c:v>
                </c:pt>
                <c:pt idx="2">
                  <c:v>130.27788952628885</c:v>
                </c:pt>
                <c:pt idx="3">
                  <c:v>139.41179080414747</c:v>
                </c:pt>
                <c:pt idx="4">
                  <c:v>145.81356719680383</c:v>
                </c:pt>
                <c:pt idx="5">
                  <c:v>150.98592919781049</c:v>
                </c:pt>
                <c:pt idx="6">
                  <c:v>157.90314338251306</c:v>
                </c:pt>
                <c:pt idx="7">
                  <c:v>160.05504025870368</c:v>
                </c:pt>
                <c:pt idx="8">
                  <c:v>163.73681081838129</c:v>
                </c:pt>
                <c:pt idx="9">
                  <c:v>169.70354125443208</c:v>
                </c:pt>
                <c:pt idx="10">
                  <c:v>170.37502295054875</c:v>
                </c:pt>
                <c:pt idx="11">
                  <c:v>172.44135801155511</c:v>
                </c:pt>
                <c:pt idx="12">
                  <c:v>173.62357159136857</c:v>
                </c:pt>
                <c:pt idx="13">
                  <c:v>174.41674663116783</c:v>
                </c:pt>
                <c:pt idx="14">
                  <c:v>172.83030082862598</c:v>
                </c:pt>
                <c:pt idx="15">
                  <c:v>176.02207321614688</c:v>
                </c:pt>
                <c:pt idx="16">
                  <c:v>170.54339088662536</c:v>
                </c:pt>
                <c:pt idx="17">
                  <c:v>175.19904090651946</c:v>
                </c:pt>
                <c:pt idx="18">
                  <c:v>177.73708547118855</c:v>
                </c:pt>
                <c:pt idx="19">
                  <c:v>172.11289981331151</c:v>
                </c:pt>
                <c:pt idx="20">
                  <c:v>175.59901572946248</c:v>
                </c:pt>
                <c:pt idx="21">
                  <c:v>185.90766983591135</c:v>
                </c:pt>
                <c:pt idx="22">
                  <c:v>186.85075465997852</c:v>
                </c:pt>
                <c:pt idx="23">
                  <c:v>212.01151945091169</c:v>
                </c:pt>
                <c:pt idx="24">
                  <c:v>200.04337256780417</c:v>
                </c:pt>
                <c:pt idx="25">
                  <c:v>205.74813060912766</c:v>
                </c:pt>
                <c:pt idx="26">
                  <c:v>203.54453658680438</c:v>
                </c:pt>
                <c:pt idx="27">
                  <c:v>201.49110971502685</c:v>
                </c:pt>
                <c:pt idx="28">
                  <c:v>202.42191832704592</c:v>
                </c:pt>
                <c:pt idx="29">
                  <c:v>205.10018420876293</c:v>
                </c:pt>
                <c:pt idx="30">
                  <c:v>249.88896965483866</c:v>
                </c:pt>
                <c:pt idx="31">
                  <c:v>257.39339997923042</c:v>
                </c:pt>
              </c:numCache>
            </c:numRef>
          </c:yVal>
          <c:smooth val="0"/>
        </c:ser>
        <c:ser>
          <c:idx val="3"/>
          <c:order val="3"/>
          <c:tx>
            <c:v>40 mM Mean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4"/>
          <c:order val="4"/>
          <c:tx>
            <c:v>40 mM Mean+s.d.</c:v>
          </c:tx>
          <c:spPr>
            <a:ln w="19050" cap="rnd">
              <a:solidFill>
                <a:srgbClr val="FF0000">
                  <a:alpha val="37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chemeClr val="accent5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5"/>
          <c:order val="5"/>
          <c:tx>
            <c:v>40 mM Mean-s.d.</c:v>
          </c:tx>
          <c:spPr>
            <a:ln w="19050" cap="rnd">
              <a:solidFill>
                <a:srgbClr val="FF0000">
                  <a:alpha val="24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198352"/>
        <c:axId val="696210320"/>
      </c:scatterChart>
      <c:valAx>
        <c:axId val="696198352"/>
        <c:scaling>
          <c:orientation val="minMax"/>
          <c:max val="1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10320"/>
        <c:crosses val="autoZero"/>
        <c:crossBetween val="midCat"/>
      </c:valAx>
      <c:valAx>
        <c:axId val="696210320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198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50" b="1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r>
              <a:rPr lang="en-US" altLang="zh-CN"/>
              <a:t>Mrc1 deletion</a:t>
            </a:r>
          </a:p>
        </c:rich>
      </c:tx>
      <c:layout>
        <c:manualLayout>
          <c:xMode val="edge"/>
          <c:yMode val="edge"/>
          <c:x val="0.34154595026702128"/>
          <c:y val="4.046366497801491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8701363271104912"/>
          <c:y val="0.15607413634377185"/>
          <c:w val="0.52265388931351087"/>
          <c:h val="0.64356495726938001"/>
        </c:manualLayout>
      </c:layout>
      <c:lineChart>
        <c:grouping val="standard"/>
        <c:varyColors val="0"/>
        <c:ser>
          <c:idx val="0"/>
          <c:order val="0"/>
          <c:tx>
            <c:v>0 mM</c:v>
          </c:tx>
          <c:spPr>
            <a:ln w="38100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'[20141106.xls]Sheet0'!$C$4:$L$4</c:f>
              <c:numCache>
                <c:formatCode>General</c:formatCode>
                <c:ptCount val="10"/>
                <c:pt idx="0">
                  <c:v>346</c:v>
                </c:pt>
                <c:pt idx="1">
                  <c:v>495</c:v>
                </c:pt>
                <c:pt idx="2">
                  <c:v>564</c:v>
                </c:pt>
                <c:pt idx="3">
                  <c:v>730</c:v>
                </c:pt>
                <c:pt idx="4">
                  <c:v>687</c:v>
                </c:pt>
                <c:pt idx="5">
                  <c:v>739</c:v>
                </c:pt>
                <c:pt idx="6">
                  <c:v>663</c:v>
                </c:pt>
                <c:pt idx="7">
                  <c:v>701</c:v>
                </c:pt>
                <c:pt idx="8">
                  <c:v>498</c:v>
                </c:pt>
                <c:pt idx="9">
                  <c:v>262</c:v>
                </c:pt>
              </c:numCache>
            </c:numRef>
          </c:val>
          <c:smooth val="0"/>
        </c:ser>
        <c:ser>
          <c:idx val="1"/>
          <c:order val="1"/>
          <c:tx>
            <c:v>2 mM</c:v>
          </c:tx>
          <c:spPr>
            <a:ln w="38100">
              <a:solidFill>
                <a:srgbClr val="7030A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'[20141106.xls]Sheet0'!$C$5:$L$5</c:f>
              <c:numCache>
                <c:formatCode>General</c:formatCode>
                <c:ptCount val="10"/>
                <c:pt idx="0">
                  <c:v>346</c:v>
                </c:pt>
                <c:pt idx="1">
                  <c:v>480</c:v>
                </c:pt>
                <c:pt idx="2">
                  <c:v>588</c:v>
                </c:pt>
                <c:pt idx="3">
                  <c:v>717</c:v>
                </c:pt>
                <c:pt idx="4">
                  <c:v>721</c:v>
                </c:pt>
                <c:pt idx="5">
                  <c:v>920</c:v>
                </c:pt>
                <c:pt idx="6">
                  <c:v>620</c:v>
                </c:pt>
                <c:pt idx="7">
                  <c:v>809</c:v>
                </c:pt>
                <c:pt idx="8">
                  <c:v>627</c:v>
                </c:pt>
                <c:pt idx="9">
                  <c:v>350</c:v>
                </c:pt>
              </c:numCache>
            </c:numRef>
          </c:val>
          <c:smooth val="0"/>
        </c:ser>
        <c:ser>
          <c:idx val="2"/>
          <c:order val="2"/>
          <c:tx>
            <c:v>4 mM</c:v>
          </c:tx>
          <c:spPr>
            <a:ln w="38100">
              <a:solidFill>
                <a:schemeClr val="accent2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'[20141106.xls]Sheet0'!$C$6:$L$6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581</c:v>
                </c:pt>
                <c:pt idx="3">
                  <c:v>881</c:v>
                </c:pt>
                <c:pt idx="4">
                  <c:v>804</c:v>
                </c:pt>
                <c:pt idx="5">
                  <c:v>1071</c:v>
                </c:pt>
                <c:pt idx="6">
                  <c:v>868</c:v>
                </c:pt>
                <c:pt idx="7">
                  <c:v>892</c:v>
                </c:pt>
                <c:pt idx="8">
                  <c:v>659</c:v>
                </c:pt>
                <c:pt idx="9">
                  <c:v>402</c:v>
                </c:pt>
              </c:numCache>
            </c:numRef>
          </c:val>
          <c:smooth val="0"/>
        </c:ser>
        <c:ser>
          <c:idx val="3"/>
          <c:order val="3"/>
          <c:tx>
            <c:v>6 mM</c:v>
          </c:tx>
          <c:spPr>
            <a:ln w="38100">
              <a:solidFill>
                <a:srgbClr val="0070C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'[20141106.xls]Sheet0'!$C$7:$L$7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579</c:v>
                </c:pt>
                <c:pt idx="3">
                  <c:v>687</c:v>
                </c:pt>
                <c:pt idx="4">
                  <c:v>888</c:v>
                </c:pt>
                <c:pt idx="5">
                  <c:v>1046</c:v>
                </c:pt>
                <c:pt idx="6">
                  <c:v>962</c:v>
                </c:pt>
                <c:pt idx="7">
                  <c:v>1059</c:v>
                </c:pt>
                <c:pt idx="8">
                  <c:v>524</c:v>
                </c:pt>
                <c:pt idx="9">
                  <c:v>548</c:v>
                </c:pt>
              </c:numCache>
            </c:numRef>
          </c:val>
          <c:smooth val="0"/>
        </c:ser>
        <c:ser>
          <c:idx val="4"/>
          <c:order val="4"/>
          <c:tx>
            <c:v>8 mM</c:v>
          </c:tx>
          <c:spPr>
            <a:ln w="38100">
              <a:solidFill>
                <a:srgbClr val="00B0F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'[20141106.xls]Sheet0'!$C$8:$L$8</c:f>
              <c:numCache>
                <c:formatCode>General</c:formatCode>
                <c:ptCount val="10"/>
                <c:pt idx="0">
                  <c:v>346</c:v>
                </c:pt>
                <c:pt idx="1">
                  <c:v>519</c:v>
                </c:pt>
                <c:pt idx="2">
                  <c:v>581</c:v>
                </c:pt>
                <c:pt idx="3">
                  <c:v>728</c:v>
                </c:pt>
                <c:pt idx="4">
                  <c:v>817</c:v>
                </c:pt>
                <c:pt idx="5">
                  <c:v>1081</c:v>
                </c:pt>
                <c:pt idx="6">
                  <c:v>1113</c:v>
                </c:pt>
                <c:pt idx="7">
                  <c:v>1085</c:v>
                </c:pt>
                <c:pt idx="8">
                  <c:v>1011</c:v>
                </c:pt>
                <c:pt idx="9">
                  <c:v>579</c:v>
                </c:pt>
              </c:numCache>
            </c:numRef>
          </c:val>
          <c:smooth val="0"/>
        </c:ser>
        <c:ser>
          <c:idx val="5"/>
          <c:order val="5"/>
          <c:tx>
            <c:v>10 mM</c:v>
          </c:tx>
          <c:spPr>
            <a:ln w="38100">
              <a:solidFill>
                <a:srgbClr val="00B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'[20141106.xls]Sheet0'!$C$9:$L$9</c:f>
              <c:numCache>
                <c:formatCode>General</c:formatCode>
                <c:ptCount val="10"/>
                <c:pt idx="0">
                  <c:v>346</c:v>
                </c:pt>
                <c:pt idx="1">
                  <c:v>491</c:v>
                </c:pt>
                <c:pt idx="2">
                  <c:v>619</c:v>
                </c:pt>
                <c:pt idx="3">
                  <c:v>558</c:v>
                </c:pt>
                <c:pt idx="4">
                  <c:v>1072</c:v>
                </c:pt>
                <c:pt idx="5">
                  <c:v>1441</c:v>
                </c:pt>
                <c:pt idx="6">
                  <c:v>1319</c:v>
                </c:pt>
                <c:pt idx="7">
                  <c:v>1512</c:v>
                </c:pt>
                <c:pt idx="8">
                  <c:v>1158</c:v>
                </c:pt>
                <c:pt idx="9">
                  <c:v>738</c:v>
                </c:pt>
              </c:numCache>
            </c:numRef>
          </c:val>
          <c:smooth val="0"/>
        </c:ser>
        <c:ser>
          <c:idx val="6"/>
          <c:order val="6"/>
          <c:tx>
            <c:v>15 mM</c:v>
          </c:tx>
          <c:spPr>
            <a:ln w="38100">
              <a:solidFill>
                <a:srgbClr val="92D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'[20141106.xls]Sheet0'!$C$10:$L$10</c:f>
              <c:numCache>
                <c:formatCode>General</c:formatCode>
                <c:ptCount val="10"/>
                <c:pt idx="0">
                  <c:v>346</c:v>
                </c:pt>
                <c:pt idx="1">
                  <c:v>617</c:v>
                </c:pt>
                <c:pt idx="2">
                  <c:v>662</c:v>
                </c:pt>
                <c:pt idx="3">
                  <c:v>810</c:v>
                </c:pt>
                <c:pt idx="4">
                  <c:v>1132</c:v>
                </c:pt>
                <c:pt idx="5">
                  <c:v>1808</c:v>
                </c:pt>
                <c:pt idx="6">
                  <c:v>1778</c:v>
                </c:pt>
                <c:pt idx="7">
                  <c:v>1938</c:v>
                </c:pt>
                <c:pt idx="8">
                  <c:v>1804</c:v>
                </c:pt>
                <c:pt idx="9">
                  <c:v>1256</c:v>
                </c:pt>
              </c:numCache>
            </c:numRef>
          </c:val>
          <c:smooth val="0"/>
        </c:ser>
        <c:ser>
          <c:idx val="7"/>
          <c:order val="7"/>
          <c:tx>
            <c:v>20 mM</c:v>
          </c:tx>
          <c:spPr>
            <a:ln w="38100">
              <a:solidFill>
                <a:srgbClr val="FFFF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'[20141106.xls]Sheet0'!$C$11:$L$11</c:f>
              <c:numCache>
                <c:formatCode>General</c:formatCode>
                <c:ptCount val="10"/>
                <c:pt idx="0">
                  <c:v>346</c:v>
                </c:pt>
                <c:pt idx="1">
                  <c:v>533</c:v>
                </c:pt>
                <c:pt idx="2">
                  <c:v>616</c:v>
                </c:pt>
                <c:pt idx="3">
                  <c:v>979</c:v>
                </c:pt>
                <c:pt idx="4">
                  <c:v>1334</c:v>
                </c:pt>
                <c:pt idx="5">
                  <c:v>1717</c:v>
                </c:pt>
                <c:pt idx="6">
                  <c:v>2179</c:v>
                </c:pt>
                <c:pt idx="7">
                  <c:v>2774</c:v>
                </c:pt>
                <c:pt idx="8">
                  <c:v>2393</c:v>
                </c:pt>
                <c:pt idx="9">
                  <c:v>1934</c:v>
                </c:pt>
              </c:numCache>
            </c:numRef>
          </c:val>
          <c:smooth val="0"/>
        </c:ser>
        <c:ser>
          <c:idx val="8"/>
          <c:order val="8"/>
          <c:tx>
            <c:v>25 mM</c:v>
          </c:tx>
          <c:spPr>
            <a:ln w="38100">
              <a:solidFill>
                <a:srgbClr val="FFC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'[20141106.xls]Sheet0'!$C$12:$L$12</c:f>
              <c:numCache>
                <c:formatCode>General</c:formatCode>
                <c:ptCount val="10"/>
                <c:pt idx="0">
                  <c:v>346</c:v>
                </c:pt>
                <c:pt idx="1">
                  <c:v>507</c:v>
                </c:pt>
                <c:pt idx="2">
                  <c:v>722</c:v>
                </c:pt>
                <c:pt idx="3">
                  <c:v>1013</c:v>
                </c:pt>
                <c:pt idx="4">
                  <c:v>1363</c:v>
                </c:pt>
                <c:pt idx="5">
                  <c:v>1766</c:v>
                </c:pt>
                <c:pt idx="6">
                  <c:v>2156</c:v>
                </c:pt>
                <c:pt idx="7">
                  <c:v>2485</c:v>
                </c:pt>
                <c:pt idx="8">
                  <c:v>2930</c:v>
                </c:pt>
                <c:pt idx="9">
                  <c:v>2702</c:v>
                </c:pt>
              </c:numCache>
            </c:numRef>
          </c:val>
          <c:smooth val="0"/>
        </c:ser>
        <c:ser>
          <c:idx val="9"/>
          <c:order val="9"/>
          <c:tx>
            <c:v>30 mM</c:v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'[20141106.xls]Sheet0'!$C$13:$L$13</c:f>
              <c:numCache>
                <c:formatCode>General</c:formatCode>
                <c:ptCount val="10"/>
                <c:pt idx="0">
                  <c:v>346</c:v>
                </c:pt>
                <c:pt idx="1">
                  <c:v>517</c:v>
                </c:pt>
                <c:pt idx="2">
                  <c:v>687</c:v>
                </c:pt>
                <c:pt idx="3">
                  <c:v>1070</c:v>
                </c:pt>
                <c:pt idx="4">
                  <c:v>1303</c:v>
                </c:pt>
                <c:pt idx="5">
                  <c:v>1914</c:v>
                </c:pt>
                <c:pt idx="6">
                  <c:v>2076</c:v>
                </c:pt>
                <c:pt idx="7">
                  <c:v>3202</c:v>
                </c:pt>
                <c:pt idx="8">
                  <c:v>3030</c:v>
                </c:pt>
                <c:pt idx="9">
                  <c:v>3142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2522080"/>
        <c:axId val="702536768"/>
      </c:lineChart>
      <c:catAx>
        <c:axId val="702522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time(h)</a:t>
                </a:r>
              </a:p>
            </c:rich>
          </c:tx>
          <c:layout>
            <c:manualLayout>
              <c:xMode val="edge"/>
              <c:yMode val="edge"/>
              <c:x val="0.41438283879658777"/>
              <c:y val="0.863224852864318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70253676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0253676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Rnr3-GFP(A.U.)</a:t>
                </a:r>
              </a:p>
            </c:rich>
          </c:tx>
          <c:layout>
            <c:manualLayout>
              <c:xMode val="edge"/>
              <c:yMode val="edge"/>
              <c:x val="0.11909815556861547"/>
              <c:y val="0.3506850964761292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70252208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5946544378141079"/>
          <c:y val="9.0122768876628234E-2"/>
          <c:w val="9.9412510020084E-2"/>
          <c:h val="0.7822670223066664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宋体"/>
              <a:ea typeface="宋体"/>
              <a:cs typeface="宋体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xy25c02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Sheet1!$T$7:$T$127</c:f>
              <c:numCache>
                <c:formatCode>General</c:formatCode>
                <c:ptCount val="121"/>
                <c:pt idx="0">
                  <c:v>589.72500000000002</c:v>
                </c:pt>
                <c:pt idx="1">
                  <c:v>589.149</c:v>
                </c:pt>
                <c:pt idx="2">
                  <c:v>590.41999999999996</c:v>
                </c:pt>
                <c:pt idx="3">
                  <c:v>591.33199999999999</c:v>
                </c:pt>
                <c:pt idx="4">
                  <c:v>588.63</c:v>
                </c:pt>
                <c:pt idx="5">
                  <c:v>590.90200000000004</c:v>
                </c:pt>
                <c:pt idx="6">
                  <c:v>590.75800000000004</c:v>
                </c:pt>
                <c:pt idx="7">
                  <c:v>591.53300000000002</c:v>
                </c:pt>
                <c:pt idx="8">
                  <c:v>594.93899999999996</c:v>
                </c:pt>
                <c:pt idx="9">
                  <c:v>593.98500000000001</c:v>
                </c:pt>
                <c:pt idx="10">
                  <c:v>598.14700000000005</c:v>
                </c:pt>
                <c:pt idx="11">
                  <c:v>600.77099999999996</c:v>
                </c:pt>
                <c:pt idx="12">
                  <c:v>599.99099999999999</c:v>
                </c:pt>
                <c:pt idx="13">
                  <c:v>599.82500000000005</c:v>
                </c:pt>
                <c:pt idx="14">
                  <c:v>596.98299999999995</c:v>
                </c:pt>
                <c:pt idx="15">
                  <c:v>600.29600000000005</c:v>
                </c:pt>
                <c:pt idx="16">
                  <c:v>602.92200000000003</c:v>
                </c:pt>
                <c:pt idx="17">
                  <c:v>602.13499999999999</c:v>
                </c:pt>
                <c:pt idx="18">
                  <c:v>601.86099999999999</c:v>
                </c:pt>
                <c:pt idx="19">
                  <c:v>602.26400000000001</c:v>
                </c:pt>
                <c:pt idx="20">
                  <c:v>603.19000000000005</c:v>
                </c:pt>
                <c:pt idx="21">
                  <c:v>603.98099999999999</c:v>
                </c:pt>
                <c:pt idx="22">
                  <c:v>604.74699999999996</c:v>
                </c:pt>
                <c:pt idx="23">
                  <c:v>603.91300000000001</c:v>
                </c:pt>
                <c:pt idx="24">
                  <c:v>603.76199999999994</c:v>
                </c:pt>
                <c:pt idx="25">
                  <c:v>603.68499999999995</c:v>
                </c:pt>
                <c:pt idx="26">
                  <c:v>605.76400000000001</c:v>
                </c:pt>
                <c:pt idx="27">
                  <c:v>607.221</c:v>
                </c:pt>
                <c:pt idx="28">
                  <c:v>610.13900000000001</c:v>
                </c:pt>
                <c:pt idx="29">
                  <c:v>612.65700000000004</c:v>
                </c:pt>
                <c:pt idx="30">
                  <c:v>614.43700000000001</c:v>
                </c:pt>
                <c:pt idx="31">
                  <c:v>611.93700000000001</c:v>
                </c:pt>
                <c:pt idx="32">
                  <c:v>623</c:v>
                </c:pt>
                <c:pt idx="33">
                  <c:v>627.30399999999997</c:v>
                </c:pt>
                <c:pt idx="34">
                  <c:v>628.54300000000001</c:v>
                </c:pt>
                <c:pt idx="35">
                  <c:v>631.04700000000003</c:v>
                </c:pt>
                <c:pt idx="36">
                  <c:v>633.78800000000001</c:v>
                </c:pt>
                <c:pt idx="37">
                  <c:v>632.29</c:v>
                </c:pt>
                <c:pt idx="38">
                  <c:v>633.20799999999997</c:v>
                </c:pt>
                <c:pt idx="39">
                  <c:v>629.47299999999996</c:v>
                </c:pt>
                <c:pt idx="40">
                  <c:v>630.83299999999997</c:v>
                </c:pt>
                <c:pt idx="41">
                  <c:v>632.72299999999996</c:v>
                </c:pt>
                <c:pt idx="42">
                  <c:v>632.52</c:v>
                </c:pt>
                <c:pt idx="43">
                  <c:v>631.69799999999998</c:v>
                </c:pt>
                <c:pt idx="44">
                  <c:v>629.16</c:v>
                </c:pt>
                <c:pt idx="45">
                  <c:v>627.26</c:v>
                </c:pt>
                <c:pt idx="46">
                  <c:v>628.99</c:v>
                </c:pt>
                <c:pt idx="47">
                  <c:v>625.08600000000001</c:v>
                </c:pt>
                <c:pt idx="48">
                  <c:v>624.43100000000004</c:v>
                </c:pt>
                <c:pt idx="49">
                  <c:v>622.44299999999998</c:v>
                </c:pt>
                <c:pt idx="50">
                  <c:v>619.89599999999996</c:v>
                </c:pt>
                <c:pt idx="51">
                  <c:v>620.87</c:v>
                </c:pt>
                <c:pt idx="52">
                  <c:v>622.46699999999998</c:v>
                </c:pt>
                <c:pt idx="53">
                  <c:v>625.976</c:v>
                </c:pt>
                <c:pt idx="54">
                  <c:v>624.31100000000004</c:v>
                </c:pt>
                <c:pt idx="55">
                  <c:v>626.28300000000002</c:v>
                </c:pt>
                <c:pt idx="56">
                  <c:v>625.45799999999997</c:v>
                </c:pt>
                <c:pt idx="57">
                  <c:v>627.62300000000005</c:v>
                </c:pt>
                <c:pt idx="58">
                  <c:v>626.774</c:v>
                </c:pt>
                <c:pt idx="59">
                  <c:v>627.59699999999998</c:v>
                </c:pt>
                <c:pt idx="60">
                  <c:v>631.74400000000003</c:v>
                </c:pt>
                <c:pt idx="61">
                  <c:v>634.97799999999995</c:v>
                </c:pt>
                <c:pt idx="62">
                  <c:v>632.13900000000001</c:v>
                </c:pt>
                <c:pt idx="63">
                  <c:v>631.06299999999999</c:v>
                </c:pt>
                <c:pt idx="64">
                  <c:v>633.04600000000005</c:v>
                </c:pt>
                <c:pt idx="65">
                  <c:v>633.86900000000003</c:v>
                </c:pt>
                <c:pt idx="66">
                  <c:v>639.447</c:v>
                </c:pt>
                <c:pt idx="67">
                  <c:v>641.67999999999995</c:v>
                </c:pt>
                <c:pt idx="68">
                  <c:v>639.03499999999997</c:v>
                </c:pt>
                <c:pt idx="69">
                  <c:v>635.55399999999997</c:v>
                </c:pt>
                <c:pt idx="70">
                  <c:v>633.47199999999998</c:v>
                </c:pt>
                <c:pt idx="71">
                  <c:v>634.91399999999999</c:v>
                </c:pt>
                <c:pt idx="72">
                  <c:v>636.33799999999997</c:v>
                </c:pt>
                <c:pt idx="73">
                  <c:v>632.21500000000003</c:v>
                </c:pt>
                <c:pt idx="74">
                  <c:v>633.18100000000004</c:v>
                </c:pt>
                <c:pt idx="75">
                  <c:v>634.43299999999999</c:v>
                </c:pt>
                <c:pt idx="76">
                  <c:v>636.04600000000005</c:v>
                </c:pt>
                <c:pt idx="77">
                  <c:v>635.10599999999999</c:v>
                </c:pt>
                <c:pt idx="78">
                  <c:v>633.13599999999997</c:v>
                </c:pt>
                <c:pt idx="79">
                  <c:v>633.51</c:v>
                </c:pt>
                <c:pt idx="80">
                  <c:v>633.69100000000003</c:v>
                </c:pt>
                <c:pt idx="81">
                  <c:v>633.75400000000002</c:v>
                </c:pt>
                <c:pt idx="82">
                  <c:v>636.86699999999996</c:v>
                </c:pt>
                <c:pt idx="83">
                  <c:v>636.673</c:v>
                </c:pt>
                <c:pt idx="84">
                  <c:v>643.34799999999996</c:v>
                </c:pt>
                <c:pt idx="85">
                  <c:v>642.79399999999998</c:v>
                </c:pt>
                <c:pt idx="86">
                  <c:v>643.43499999999995</c:v>
                </c:pt>
                <c:pt idx="87">
                  <c:v>642.38400000000001</c:v>
                </c:pt>
                <c:pt idx="88">
                  <c:v>643.98500000000001</c:v>
                </c:pt>
                <c:pt idx="89">
                  <c:v>644.721</c:v>
                </c:pt>
                <c:pt idx="90">
                  <c:v>642.29499999999996</c:v>
                </c:pt>
                <c:pt idx="91">
                  <c:v>642.52099999999996</c:v>
                </c:pt>
                <c:pt idx="92">
                  <c:v>643.66600000000005</c:v>
                </c:pt>
                <c:pt idx="93">
                  <c:v>647.01099999999997</c:v>
                </c:pt>
                <c:pt idx="94">
                  <c:v>647.12</c:v>
                </c:pt>
                <c:pt idx="95">
                  <c:v>649.01199999999994</c:v>
                </c:pt>
                <c:pt idx="96">
                  <c:v>651.38499999999999</c:v>
                </c:pt>
                <c:pt idx="97">
                  <c:v>657.16099999999994</c:v>
                </c:pt>
                <c:pt idx="98">
                  <c:v>661.62900000000002</c:v>
                </c:pt>
                <c:pt idx="99">
                  <c:v>664.50400000000002</c:v>
                </c:pt>
                <c:pt idx="100">
                  <c:v>666.46900000000005</c:v>
                </c:pt>
                <c:pt idx="101">
                  <c:v>664.27</c:v>
                </c:pt>
                <c:pt idx="102">
                  <c:v>669.33299999999997</c:v>
                </c:pt>
                <c:pt idx="103">
                  <c:v>673.08600000000001</c:v>
                </c:pt>
                <c:pt idx="104">
                  <c:v>669.98900000000003</c:v>
                </c:pt>
                <c:pt idx="105">
                  <c:v>670.95399999999995</c:v>
                </c:pt>
                <c:pt idx="106">
                  <c:v>679.44500000000005</c:v>
                </c:pt>
                <c:pt idx="107">
                  <c:v>682.08699999999999</c:v>
                </c:pt>
                <c:pt idx="108">
                  <c:v>683.80899999999997</c:v>
                </c:pt>
                <c:pt idx="109">
                  <c:v>684.96199999999999</c:v>
                </c:pt>
                <c:pt idx="110">
                  <c:v>691.95500000000004</c:v>
                </c:pt>
                <c:pt idx="111">
                  <c:v>686.05</c:v>
                </c:pt>
                <c:pt idx="112">
                  <c:v>688.41399999999999</c:v>
                </c:pt>
                <c:pt idx="113">
                  <c:v>689.62800000000004</c:v>
                </c:pt>
                <c:pt idx="114">
                  <c:v>685.54</c:v>
                </c:pt>
                <c:pt idx="115">
                  <c:v>683.33500000000004</c:v>
                </c:pt>
                <c:pt idx="116">
                  <c:v>686.89499999999998</c:v>
                </c:pt>
                <c:pt idx="117">
                  <c:v>688.31399999999996</c:v>
                </c:pt>
                <c:pt idx="118">
                  <c:v>690.36699999999996</c:v>
                </c:pt>
                <c:pt idx="119">
                  <c:v>691.76099999999997</c:v>
                </c:pt>
                <c:pt idx="120">
                  <c:v>690.29600000000005</c:v>
                </c:pt>
              </c:numCache>
            </c:numRef>
          </c:yVal>
          <c:smooth val="0"/>
        </c:ser>
        <c:ser>
          <c:idx val="2"/>
          <c:order val="1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Sheet1!$U$7:$U$127</c:f>
              <c:numCache>
                <c:formatCode>General</c:formatCode>
                <c:ptCount val="121"/>
                <c:pt idx="0">
                  <c:v>593.51199999999994</c:v>
                </c:pt>
                <c:pt idx="1">
                  <c:v>591.94200000000001</c:v>
                </c:pt>
                <c:pt idx="2">
                  <c:v>590.37800000000004</c:v>
                </c:pt>
                <c:pt idx="3">
                  <c:v>591.74300000000005</c:v>
                </c:pt>
                <c:pt idx="4">
                  <c:v>588.53800000000001</c:v>
                </c:pt>
                <c:pt idx="5">
                  <c:v>592.53399999999999</c:v>
                </c:pt>
                <c:pt idx="6">
                  <c:v>590.68799999999999</c:v>
                </c:pt>
                <c:pt idx="7">
                  <c:v>591.69299999999998</c:v>
                </c:pt>
                <c:pt idx="8">
                  <c:v>593.25099999999998</c:v>
                </c:pt>
                <c:pt idx="9">
                  <c:v>590.33000000000004</c:v>
                </c:pt>
                <c:pt idx="10">
                  <c:v>591.13</c:v>
                </c:pt>
                <c:pt idx="11">
                  <c:v>591.18799999999999</c:v>
                </c:pt>
                <c:pt idx="12">
                  <c:v>590.58699999999999</c:v>
                </c:pt>
                <c:pt idx="13">
                  <c:v>591.08600000000001</c:v>
                </c:pt>
                <c:pt idx="14">
                  <c:v>588.23199999999997</c:v>
                </c:pt>
                <c:pt idx="15">
                  <c:v>590.62599999999998</c:v>
                </c:pt>
                <c:pt idx="16">
                  <c:v>591.42200000000003</c:v>
                </c:pt>
                <c:pt idx="17">
                  <c:v>590.08399999999995</c:v>
                </c:pt>
                <c:pt idx="18">
                  <c:v>590.52200000000005</c:v>
                </c:pt>
                <c:pt idx="19">
                  <c:v>591.12699999999995</c:v>
                </c:pt>
                <c:pt idx="20">
                  <c:v>591.28</c:v>
                </c:pt>
                <c:pt idx="21">
                  <c:v>591.93200000000002</c:v>
                </c:pt>
                <c:pt idx="22">
                  <c:v>592.48099999999999</c:v>
                </c:pt>
                <c:pt idx="23">
                  <c:v>592.71900000000005</c:v>
                </c:pt>
                <c:pt idx="24">
                  <c:v>591.58600000000001</c:v>
                </c:pt>
                <c:pt idx="25">
                  <c:v>591.01499999999999</c:v>
                </c:pt>
                <c:pt idx="26">
                  <c:v>591.70500000000004</c:v>
                </c:pt>
                <c:pt idx="27">
                  <c:v>591.04499999999996</c:v>
                </c:pt>
                <c:pt idx="28">
                  <c:v>593.20799999999997</c:v>
                </c:pt>
                <c:pt idx="29">
                  <c:v>593.23800000000006</c:v>
                </c:pt>
                <c:pt idx="30">
                  <c:v>594.66200000000003</c:v>
                </c:pt>
                <c:pt idx="31">
                  <c:v>597.20699999999999</c:v>
                </c:pt>
                <c:pt idx="32">
                  <c:v>599.14</c:v>
                </c:pt>
                <c:pt idx="33">
                  <c:v>601.79300000000001</c:v>
                </c:pt>
                <c:pt idx="34">
                  <c:v>604.30200000000002</c:v>
                </c:pt>
                <c:pt idx="35">
                  <c:v>606.42700000000002</c:v>
                </c:pt>
                <c:pt idx="36">
                  <c:v>609.57100000000003</c:v>
                </c:pt>
                <c:pt idx="37">
                  <c:v>609.577</c:v>
                </c:pt>
                <c:pt idx="38">
                  <c:v>610.78899999999999</c:v>
                </c:pt>
                <c:pt idx="39">
                  <c:v>614.51900000000001</c:v>
                </c:pt>
                <c:pt idx="40">
                  <c:v>616.09500000000003</c:v>
                </c:pt>
                <c:pt idx="41">
                  <c:v>618.87800000000004</c:v>
                </c:pt>
                <c:pt idx="42">
                  <c:v>619.86500000000001</c:v>
                </c:pt>
                <c:pt idx="43">
                  <c:v>621.20500000000004</c:v>
                </c:pt>
                <c:pt idx="44">
                  <c:v>619.29499999999996</c:v>
                </c:pt>
                <c:pt idx="45">
                  <c:v>624.64499999999998</c:v>
                </c:pt>
                <c:pt idx="46">
                  <c:v>627.20899999999995</c:v>
                </c:pt>
                <c:pt idx="47">
                  <c:v>630.42700000000002</c:v>
                </c:pt>
                <c:pt idx="48">
                  <c:v>633.745</c:v>
                </c:pt>
                <c:pt idx="49">
                  <c:v>638.53399999999999</c:v>
                </c:pt>
                <c:pt idx="50">
                  <c:v>639.76300000000003</c:v>
                </c:pt>
                <c:pt idx="51">
                  <c:v>643.29200000000003</c:v>
                </c:pt>
                <c:pt idx="52">
                  <c:v>647.31299999999999</c:v>
                </c:pt>
                <c:pt idx="53">
                  <c:v>650.27099999999996</c:v>
                </c:pt>
                <c:pt idx="54">
                  <c:v>649.83199999999999</c:v>
                </c:pt>
                <c:pt idx="55">
                  <c:v>651.55200000000002</c:v>
                </c:pt>
                <c:pt idx="56">
                  <c:v>648.39</c:v>
                </c:pt>
                <c:pt idx="57">
                  <c:v>648.42200000000003</c:v>
                </c:pt>
                <c:pt idx="58">
                  <c:v>648.01099999999997</c:v>
                </c:pt>
                <c:pt idx="59">
                  <c:v>649.62099999999998</c:v>
                </c:pt>
                <c:pt idx="60">
                  <c:v>650.93100000000004</c:v>
                </c:pt>
                <c:pt idx="61">
                  <c:v>651.71</c:v>
                </c:pt>
                <c:pt idx="62">
                  <c:v>650.91300000000001</c:v>
                </c:pt>
                <c:pt idx="63">
                  <c:v>653.64200000000005</c:v>
                </c:pt>
                <c:pt idx="64">
                  <c:v>654.85699999999997</c:v>
                </c:pt>
                <c:pt idx="65">
                  <c:v>645.75400000000002</c:v>
                </c:pt>
                <c:pt idx="66">
                  <c:v>648.04899999999998</c:v>
                </c:pt>
                <c:pt idx="67">
                  <c:v>651.88199999999995</c:v>
                </c:pt>
                <c:pt idx="68">
                  <c:v>650.35</c:v>
                </c:pt>
                <c:pt idx="69">
                  <c:v>645.072</c:v>
                </c:pt>
                <c:pt idx="70">
                  <c:v>644.18799999999999</c:v>
                </c:pt>
                <c:pt idx="71">
                  <c:v>648.39800000000002</c:v>
                </c:pt>
                <c:pt idx="72">
                  <c:v>648.33399999999995</c:v>
                </c:pt>
                <c:pt idx="73">
                  <c:v>647.399</c:v>
                </c:pt>
                <c:pt idx="74">
                  <c:v>649.84299999999996</c:v>
                </c:pt>
                <c:pt idx="75">
                  <c:v>651.33900000000006</c:v>
                </c:pt>
                <c:pt idx="76">
                  <c:v>651.08100000000002</c:v>
                </c:pt>
                <c:pt idx="77">
                  <c:v>649.447</c:v>
                </c:pt>
                <c:pt idx="78">
                  <c:v>648.74800000000005</c:v>
                </c:pt>
                <c:pt idx="79">
                  <c:v>650.93700000000001</c:v>
                </c:pt>
                <c:pt idx="80">
                  <c:v>653.84799999999996</c:v>
                </c:pt>
                <c:pt idx="81">
                  <c:v>651.96299999999997</c:v>
                </c:pt>
                <c:pt idx="82">
                  <c:v>653.92100000000005</c:v>
                </c:pt>
                <c:pt idx="83">
                  <c:v>652.22799999999995</c:v>
                </c:pt>
                <c:pt idx="84">
                  <c:v>657.51800000000003</c:v>
                </c:pt>
                <c:pt idx="85">
                  <c:v>655.029</c:v>
                </c:pt>
                <c:pt idx="86">
                  <c:v>658.05899999999997</c:v>
                </c:pt>
                <c:pt idx="87">
                  <c:v>656.827</c:v>
                </c:pt>
                <c:pt idx="88">
                  <c:v>655.596</c:v>
                </c:pt>
                <c:pt idx="89">
                  <c:v>657.18200000000002</c:v>
                </c:pt>
                <c:pt idx="90">
                  <c:v>658.31</c:v>
                </c:pt>
                <c:pt idx="91">
                  <c:v>656.32500000000005</c:v>
                </c:pt>
                <c:pt idx="92">
                  <c:v>658.19899999999996</c:v>
                </c:pt>
                <c:pt idx="93">
                  <c:v>661.61699999999996</c:v>
                </c:pt>
                <c:pt idx="94">
                  <c:v>662.08399999999995</c:v>
                </c:pt>
                <c:pt idx="95">
                  <c:v>662.50699999999995</c:v>
                </c:pt>
                <c:pt idx="96">
                  <c:v>659</c:v>
                </c:pt>
                <c:pt idx="97">
                  <c:v>661.33799999999997</c:v>
                </c:pt>
                <c:pt idx="98">
                  <c:v>663.79499999999996</c:v>
                </c:pt>
                <c:pt idx="99">
                  <c:v>663.98199999999997</c:v>
                </c:pt>
                <c:pt idx="100">
                  <c:v>664.35299999999995</c:v>
                </c:pt>
                <c:pt idx="101">
                  <c:v>659.92600000000004</c:v>
                </c:pt>
                <c:pt idx="102">
                  <c:v>666.53</c:v>
                </c:pt>
                <c:pt idx="103">
                  <c:v>670.54600000000005</c:v>
                </c:pt>
                <c:pt idx="104">
                  <c:v>668.86099999999999</c:v>
                </c:pt>
                <c:pt idx="105">
                  <c:v>668.89700000000005</c:v>
                </c:pt>
                <c:pt idx="106">
                  <c:v>675.72799999999995</c:v>
                </c:pt>
                <c:pt idx="107">
                  <c:v>674.53599999999994</c:v>
                </c:pt>
                <c:pt idx="108">
                  <c:v>676.00099999999998</c:v>
                </c:pt>
                <c:pt idx="109">
                  <c:v>673.64300000000003</c:v>
                </c:pt>
                <c:pt idx="110">
                  <c:v>680.68399999999997</c:v>
                </c:pt>
                <c:pt idx="111">
                  <c:v>677.96100000000001</c:v>
                </c:pt>
                <c:pt idx="112">
                  <c:v>683.101</c:v>
                </c:pt>
                <c:pt idx="113">
                  <c:v>684.99199999999996</c:v>
                </c:pt>
                <c:pt idx="114">
                  <c:v>683.21699999999998</c:v>
                </c:pt>
                <c:pt idx="115">
                  <c:v>681.29700000000003</c:v>
                </c:pt>
                <c:pt idx="116">
                  <c:v>678.25699999999995</c:v>
                </c:pt>
                <c:pt idx="117">
                  <c:v>682.61300000000006</c:v>
                </c:pt>
                <c:pt idx="118">
                  <c:v>680.51400000000001</c:v>
                </c:pt>
                <c:pt idx="119">
                  <c:v>684.57399999999996</c:v>
                </c:pt>
                <c:pt idx="120">
                  <c:v>685.38499999999999</c:v>
                </c:pt>
              </c:numCache>
            </c:numRef>
          </c:yVal>
          <c:smooth val="0"/>
        </c:ser>
        <c:ser>
          <c:idx val="3"/>
          <c:order val="2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Sheet1!$V$7:$V$127</c:f>
              <c:numCache>
                <c:formatCode>General</c:formatCode>
                <c:ptCount val="121"/>
                <c:pt idx="0">
                  <c:v>585.29300000000001</c:v>
                </c:pt>
                <c:pt idx="1">
                  <c:v>583.27700000000004</c:v>
                </c:pt>
                <c:pt idx="2">
                  <c:v>581.303</c:v>
                </c:pt>
                <c:pt idx="3">
                  <c:v>582.30200000000002</c:v>
                </c:pt>
                <c:pt idx="4">
                  <c:v>579.95699999999999</c:v>
                </c:pt>
                <c:pt idx="5">
                  <c:v>584.08699999999999</c:v>
                </c:pt>
                <c:pt idx="6">
                  <c:v>581.75800000000004</c:v>
                </c:pt>
                <c:pt idx="7">
                  <c:v>586.34900000000005</c:v>
                </c:pt>
                <c:pt idx="8">
                  <c:v>592.69600000000003</c:v>
                </c:pt>
                <c:pt idx="9">
                  <c:v>594.73099999999999</c:v>
                </c:pt>
                <c:pt idx="10">
                  <c:v>601.95500000000004</c:v>
                </c:pt>
                <c:pt idx="11">
                  <c:v>608.01400000000001</c:v>
                </c:pt>
                <c:pt idx="12">
                  <c:v>611.12800000000004</c:v>
                </c:pt>
                <c:pt idx="13">
                  <c:v>616.65</c:v>
                </c:pt>
                <c:pt idx="14">
                  <c:v>622.85500000000002</c:v>
                </c:pt>
                <c:pt idx="15">
                  <c:v>628.80600000000004</c:v>
                </c:pt>
                <c:pt idx="16">
                  <c:v>639.20299999999997</c:v>
                </c:pt>
                <c:pt idx="17">
                  <c:v>640.61300000000006</c:v>
                </c:pt>
                <c:pt idx="18">
                  <c:v>642.05799999999999</c:v>
                </c:pt>
                <c:pt idx="19">
                  <c:v>643.67399999999998</c:v>
                </c:pt>
                <c:pt idx="20">
                  <c:v>639.76099999999997</c:v>
                </c:pt>
                <c:pt idx="21">
                  <c:v>640.07600000000002</c:v>
                </c:pt>
                <c:pt idx="22">
                  <c:v>638.23199999999997</c:v>
                </c:pt>
                <c:pt idx="23">
                  <c:v>639.80600000000004</c:v>
                </c:pt>
                <c:pt idx="24">
                  <c:v>640.67600000000004</c:v>
                </c:pt>
                <c:pt idx="25">
                  <c:v>631.42700000000002</c:v>
                </c:pt>
                <c:pt idx="26">
                  <c:v>629.40200000000004</c:v>
                </c:pt>
                <c:pt idx="27">
                  <c:v>633.08299999999997</c:v>
                </c:pt>
                <c:pt idx="28">
                  <c:v>638.16899999999998</c:v>
                </c:pt>
                <c:pt idx="29">
                  <c:v>639.12800000000004</c:v>
                </c:pt>
                <c:pt idx="30">
                  <c:v>639.69799999999998</c:v>
                </c:pt>
                <c:pt idx="31">
                  <c:v>645.56200000000001</c:v>
                </c:pt>
                <c:pt idx="32">
                  <c:v>645.90599999999995</c:v>
                </c:pt>
                <c:pt idx="33">
                  <c:v>647.91700000000003</c:v>
                </c:pt>
                <c:pt idx="34">
                  <c:v>649.42200000000003</c:v>
                </c:pt>
                <c:pt idx="35">
                  <c:v>651.21</c:v>
                </c:pt>
                <c:pt idx="36">
                  <c:v>650.85699999999997</c:v>
                </c:pt>
                <c:pt idx="37">
                  <c:v>651.80700000000002</c:v>
                </c:pt>
                <c:pt idx="38">
                  <c:v>653.44100000000003</c:v>
                </c:pt>
                <c:pt idx="39">
                  <c:v>655.40499999999997</c:v>
                </c:pt>
                <c:pt idx="40">
                  <c:v>657.57899999999995</c:v>
                </c:pt>
                <c:pt idx="41">
                  <c:v>661.56100000000004</c:v>
                </c:pt>
                <c:pt idx="42">
                  <c:v>664.01599999999996</c:v>
                </c:pt>
                <c:pt idx="43">
                  <c:v>666.89400000000001</c:v>
                </c:pt>
                <c:pt idx="44">
                  <c:v>664.98599999999999</c:v>
                </c:pt>
                <c:pt idx="45">
                  <c:v>667.99300000000005</c:v>
                </c:pt>
                <c:pt idx="46">
                  <c:v>665.35400000000004</c:v>
                </c:pt>
                <c:pt idx="47">
                  <c:v>668.76199999999994</c:v>
                </c:pt>
                <c:pt idx="48">
                  <c:v>668.76900000000001</c:v>
                </c:pt>
                <c:pt idx="49">
                  <c:v>670.23900000000003</c:v>
                </c:pt>
                <c:pt idx="50">
                  <c:v>671.15499999999997</c:v>
                </c:pt>
                <c:pt idx="51">
                  <c:v>674.79399999999998</c:v>
                </c:pt>
                <c:pt idx="52">
                  <c:v>675.66399999999999</c:v>
                </c:pt>
                <c:pt idx="53">
                  <c:v>677.85799999999995</c:v>
                </c:pt>
                <c:pt idx="54">
                  <c:v>682.06</c:v>
                </c:pt>
                <c:pt idx="55">
                  <c:v>683.05799999999999</c:v>
                </c:pt>
                <c:pt idx="56">
                  <c:v>683.24300000000005</c:v>
                </c:pt>
                <c:pt idx="57">
                  <c:v>683.69600000000003</c:v>
                </c:pt>
                <c:pt idx="58">
                  <c:v>681.11199999999997</c:v>
                </c:pt>
                <c:pt idx="59">
                  <c:v>682.94399999999996</c:v>
                </c:pt>
                <c:pt idx="60">
                  <c:v>685.36699999999996</c:v>
                </c:pt>
                <c:pt idx="61">
                  <c:v>683.27499999999998</c:v>
                </c:pt>
                <c:pt idx="62">
                  <c:v>684.49099999999999</c:v>
                </c:pt>
                <c:pt idx="63">
                  <c:v>684.36900000000003</c:v>
                </c:pt>
                <c:pt idx="64">
                  <c:v>685.697</c:v>
                </c:pt>
                <c:pt idx="65">
                  <c:v>685.48400000000004</c:v>
                </c:pt>
                <c:pt idx="66">
                  <c:v>687.24699999999996</c:v>
                </c:pt>
                <c:pt idx="67">
                  <c:v>688.55</c:v>
                </c:pt>
                <c:pt idx="68">
                  <c:v>684.46100000000001</c:v>
                </c:pt>
                <c:pt idx="69">
                  <c:v>683.36699999999996</c:v>
                </c:pt>
                <c:pt idx="70">
                  <c:v>683.60400000000004</c:v>
                </c:pt>
                <c:pt idx="71">
                  <c:v>687.59299999999996</c:v>
                </c:pt>
                <c:pt idx="72">
                  <c:v>684.43700000000001</c:v>
                </c:pt>
                <c:pt idx="73">
                  <c:v>681.471</c:v>
                </c:pt>
                <c:pt idx="74">
                  <c:v>679.721</c:v>
                </c:pt>
                <c:pt idx="75">
                  <c:v>682.90599999999995</c:v>
                </c:pt>
                <c:pt idx="76">
                  <c:v>683.71699999999998</c:v>
                </c:pt>
                <c:pt idx="77">
                  <c:v>676.08399999999995</c:v>
                </c:pt>
                <c:pt idx="78">
                  <c:v>675.53599999999994</c:v>
                </c:pt>
                <c:pt idx="79">
                  <c:v>672.85199999999998</c:v>
                </c:pt>
                <c:pt idx="80">
                  <c:v>671.35599999999999</c:v>
                </c:pt>
                <c:pt idx="81">
                  <c:v>668.32</c:v>
                </c:pt>
                <c:pt idx="82">
                  <c:v>671.65700000000004</c:v>
                </c:pt>
                <c:pt idx="83">
                  <c:v>673.71799999999996</c:v>
                </c:pt>
                <c:pt idx="84">
                  <c:v>677.64300000000003</c:v>
                </c:pt>
                <c:pt idx="85">
                  <c:v>680.42399999999998</c:v>
                </c:pt>
                <c:pt idx="86">
                  <c:v>680.86400000000003</c:v>
                </c:pt>
                <c:pt idx="87">
                  <c:v>684.601</c:v>
                </c:pt>
                <c:pt idx="88">
                  <c:v>686.09900000000005</c:v>
                </c:pt>
                <c:pt idx="89">
                  <c:v>689.39499999999998</c:v>
                </c:pt>
                <c:pt idx="90">
                  <c:v>688.40599999999995</c:v>
                </c:pt>
                <c:pt idx="91">
                  <c:v>694.51400000000001</c:v>
                </c:pt>
                <c:pt idx="92">
                  <c:v>703.12300000000005</c:v>
                </c:pt>
                <c:pt idx="93">
                  <c:v>706.98699999999997</c:v>
                </c:pt>
                <c:pt idx="94">
                  <c:v>700.86199999999997</c:v>
                </c:pt>
                <c:pt idx="95">
                  <c:v>699.86699999999996</c:v>
                </c:pt>
                <c:pt idx="96">
                  <c:v>701.06200000000001</c:v>
                </c:pt>
                <c:pt idx="97">
                  <c:v>700.12</c:v>
                </c:pt>
                <c:pt idx="98">
                  <c:v>704.92600000000004</c:v>
                </c:pt>
                <c:pt idx="99">
                  <c:v>704.61099999999999</c:v>
                </c:pt>
                <c:pt idx="100">
                  <c:v>702.91099999999994</c:v>
                </c:pt>
                <c:pt idx="101">
                  <c:v>704.93</c:v>
                </c:pt>
                <c:pt idx="102">
                  <c:v>710.952</c:v>
                </c:pt>
                <c:pt idx="103">
                  <c:v>713.27099999999996</c:v>
                </c:pt>
                <c:pt idx="104">
                  <c:v>711.00400000000002</c:v>
                </c:pt>
                <c:pt idx="105">
                  <c:v>713.56500000000005</c:v>
                </c:pt>
                <c:pt idx="106">
                  <c:v>719.101</c:v>
                </c:pt>
                <c:pt idx="107">
                  <c:v>720.15700000000004</c:v>
                </c:pt>
                <c:pt idx="108">
                  <c:v>720.38199999999995</c:v>
                </c:pt>
                <c:pt idx="109">
                  <c:v>726.22500000000002</c:v>
                </c:pt>
                <c:pt idx="110">
                  <c:v>736.327</c:v>
                </c:pt>
                <c:pt idx="111">
                  <c:v>734.48900000000003</c:v>
                </c:pt>
                <c:pt idx="112">
                  <c:v>737.06</c:v>
                </c:pt>
                <c:pt idx="113">
                  <c:v>743.95500000000004</c:v>
                </c:pt>
                <c:pt idx="114">
                  <c:v>748.65099999999995</c:v>
                </c:pt>
                <c:pt idx="115">
                  <c:v>752.50699999999995</c:v>
                </c:pt>
                <c:pt idx="116">
                  <c:v>755.90300000000002</c:v>
                </c:pt>
                <c:pt idx="117">
                  <c:v>760.83199999999999</c:v>
                </c:pt>
                <c:pt idx="118">
                  <c:v>758.71100000000001</c:v>
                </c:pt>
                <c:pt idx="119">
                  <c:v>759.06399999999996</c:v>
                </c:pt>
                <c:pt idx="120">
                  <c:v>766.91899999999998</c:v>
                </c:pt>
              </c:numCache>
            </c:numRef>
          </c:yVal>
          <c:smooth val="0"/>
        </c:ser>
        <c:ser>
          <c:idx val="4"/>
          <c:order val="3"/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Sheet1!$W$7:$W$127</c:f>
              <c:numCache>
                <c:formatCode>General</c:formatCode>
                <c:ptCount val="121"/>
                <c:pt idx="0">
                  <c:v>586.32899999999995</c:v>
                </c:pt>
                <c:pt idx="1">
                  <c:v>585.23400000000004</c:v>
                </c:pt>
                <c:pt idx="2">
                  <c:v>581.52099999999996</c:v>
                </c:pt>
                <c:pt idx="3">
                  <c:v>582.47799999999995</c:v>
                </c:pt>
                <c:pt idx="4">
                  <c:v>579.36300000000006</c:v>
                </c:pt>
                <c:pt idx="5">
                  <c:v>579.43299999999999</c:v>
                </c:pt>
                <c:pt idx="6">
                  <c:v>578.25599999999997</c:v>
                </c:pt>
                <c:pt idx="7">
                  <c:v>580.05600000000004</c:v>
                </c:pt>
                <c:pt idx="8">
                  <c:v>584.06899999999996</c:v>
                </c:pt>
                <c:pt idx="9">
                  <c:v>581.80399999999997</c:v>
                </c:pt>
                <c:pt idx="10">
                  <c:v>584.16899999999998</c:v>
                </c:pt>
                <c:pt idx="11">
                  <c:v>586.46900000000005</c:v>
                </c:pt>
                <c:pt idx="12">
                  <c:v>586.59400000000005</c:v>
                </c:pt>
                <c:pt idx="13">
                  <c:v>588.81100000000004</c:v>
                </c:pt>
                <c:pt idx="14">
                  <c:v>587.66399999999999</c:v>
                </c:pt>
                <c:pt idx="15">
                  <c:v>590.77</c:v>
                </c:pt>
                <c:pt idx="16">
                  <c:v>591.95000000000005</c:v>
                </c:pt>
                <c:pt idx="17">
                  <c:v>591.70899999999995</c:v>
                </c:pt>
                <c:pt idx="18">
                  <c:v>595.45899999999995</c:v>
                </c:pt>
                <c:pt idx="19">
                  <c:v>596.54200000000003</c:v>
                </c:pt>
                <c:pt idx="20">
                  <c:v>597.99699999999996</c:v>
                </c:pt>
                <c:pt idx="21">
                  <c:v>600.68899999999996</c:v>
                </c:pt>
                <c:pt idx="22">
                  <c:v>603.88</c:v>
                </c:pt>
                <c:pt idx="23">
                  <c:v>603.80100000000004</c:v>
                </c:pt>
                <c:pt idx="24">
                  <c:v>604.16999999999996</c:v>
                </c:pt>
                <c:pt idx="25">
                  <c:v>602.18100000000004</c:v>
                </c:pt>
                <c:pt idx="26">
                  <c:v>601.73099999999999</c:v>
                </c:pt>
                <c:pt idx="27">
                  <c:v>602.21600000000001</c:v>
                </c:pt>
                <c:pt idx="28">
                  <c:v>605.08399999999995</c:v>
                </c:pt>
                <c:pt idx="29">
                  <c:v>604.12900000000002</c:v>
                </c:pt>
                <c:pt idx="30">
                  <c:v>602.97900000000004</c:v>
                </c:pt>
                <c:pt idx="31">
                  <c:v>602.84</c:v>
                </c:pt>
                <c:pt idx="32">
                  <c:v>601.32000000000005</c:v>
                </c:pt>
                <c:pt idx="33">
                  <c:v>603.11400000000003</c:v>
                </c:pt>
                <c:pt idx="34">
                  <c:v>604.83900000000006</c:v>
                </c:pt>
                <c:pt idx="35">
                  <c:v>608.36599999999999</c:v>
                </c:pt>
                <c:pt idx="36">
                  <c:v>607.69500000000005</c:v>
                </c:pt>
                <c:pt idx="37">
                  <c:v>608.28200000000004</c:v>
                </c:pt>
                <c:pt idx="38">
                  <c:v>607.34799999999996</c:v>
                </c:pt>
                <c:pt idx="39">
                  <c:v>609.66600000000005</c:v>
                </c:pt>
                <c:pt idx="40">
                  <c:v>611.89300000000003</c:v>
                </c:pt>
                <c:pt idx="41">
                  <c:v>617.08299999999997</c:v>
                </c:pt>
                <c:pt idx="42">
                  <c:v>620.86099999999999</c:v>
                </c:pt>
                <c:pt idx="43">
                  <c:v>625.39599999999996</c:v>
                </c:pt>
                <c:pt idx="44">
                  <c:v>625.322</c:v>
                </c:pt>
                <c:pt idx="45">
                  <c:v>633.71900000000005</c:v>
                </c:pt>
                <c:pt idx="46">
                  <c:v>642.02300000000002</c:v>
                </c:pt>
                <c:pt idx="47">
                  <c:v>652.04100000000005</c:v>
                </c:pt>
                <c:pt idx="48">
                  <c:v>661.34900000000005</c:v>
                </c:pt>
                <c:pt idx="49">
                  <c:v>673.10500000000002</c:v>
                </c:pt>
                <c:pt idx="50">
                  <c:v>681.72299999999996</c:v>
                </c:pt>
                <c:pt idx="51">
                  <c:v>694.39499999999998</c:v>
                </c:pt>
                <c:pt idx="52">
                  <c:v>698.43899999999996</c:v>
                </c:pt>
                <c:pt idx="53">
                  <c:v>703.50099999999998</c:v>
                </c:pt>
                <c:pt idx="54">
                  <c:v>705.73500000000001</c:v>
                </c:pt>
                <c:pt idx="55">
                  <c:v>716.09699999999998</c:v>
                </c:pt>
                <c:pt idx="56">
                  <c:v>715.822</c:v>
                </c:pt>
                <c:pt idx="57">
                  <c:v>720.96600000000001</c:v>
                </c:pt>
                <c:pt idx="58">
                  <c:v>719.87199999999996</c:v>
                </c:pt>
                <c:pt idx="59">
                  <c:v>722.99099999999999</c:v>
                </c:pt>
                <c:pt idx="60">
                  <c:v>721.66800000000001</c:v>
                </c:pt>
                <c:pt idx="61">
                  <c:v>724.94</c:v>
                </c:pt>
                <c:pt idx="62">
                  <c:v>720.76599999999996</c:v>
                </c:pt>
                <c:pt idx="63">
                  <c:v>722.76</c:v>
                </c:pt>
                <c:pt idx="64">
                  <c:v>723.88300000000004</c:v>
                </c:pt>
                <c:pt idx="65">
                  <c:v>710.47500000000002</c:v>
                </c:pt>
                <c:pt idx="66">
                  <c:v>709.16600000000005</c:v>
                </c:pt>
                <c:pt idx="67">
                  <c:v>705.10400000000004</c:v>
                </c:pt>
                <c:pt idx="68">
                  <c:v>698.98900000000003</c:v>
                </c:pt>
                <c:pt idx="69">
                  <c:v>692.37300000000005</c:v>
                </c:pt>
                <c:pt idx="70">
                  <c:v>684.84799999999996</c:v>
                </c:pt>
                <c:pt idx="71">
                  <c:v>683.42899999999997</c:v>
                </c:pt>
                <c:pt idx="72">
                  <c:v>680.78099999999995</c:v>
                </c:pt>
                <c:pt idx="73">
                  <c:v>674.24800000000005</c:v>
                </c:pt>
                <c:pt idx="74">
                  <c:v>672.92899999999997</c:v>
                </c:pt>
                <c:pt idx="75">
                  <c:v>680.96100000000001</c:v>
                </c:pt>
                <c:pt idx="76">
                  <c:v>683.98800000000006</c:v>
                </c:pt>
                <c:pt idx="77">
                  <c:v>680.63099999999997</c:v>
                </c:pt>
                <c:pt idx="78">
                  <c:v>681.98699999999997</c:v>
                </c:pt>
                <c:pt idx="79">
                  <c:v>684.64200000000005</c:v>
                </c:pt>
                <c:pt idx="80">
                  <c:v>687.37300000000005</c:v>
                </c:pt>
                <c:pt idx="81">
                  <c:v>682.726</c:v>
                </c:pt>
                <c:pt idx="82">
                  <c:v>686.01400000000001</c:v>
                </c:pt>
                <c:pt idx="83">
                  <c:v>684.96299999999997</c:v>
                </c:pt>
                <c:pt idx="84">
                  <c:v>689.76300000000003</c:v>
                </c:pt>
                <c:pt idx="85">
                  <c:v>691.89300000000003</c:v>
                </c:pt>
                <c:pt idx="86">
                  <c:v>694.85599999999999</c:v>
                </c:pt>
                <c:pt idx="87">
                  <c:v>697.10299999999995</c:v>
                </c:pt>
                <c:pt idx="88">
                  <c:v>693.63800000000003</c:v>
                </c:pt>
                <c:pt idx="89">
                  <c:v>691.5</c:v>
                </c:pt>
                <c:pt idx="90">
                  <c:v>689.78300000000002</c:v>
                </c:pt>
                <c:pt idx="91">
                  <c:v>686.84</c:v>
                </c:pt>
                <c:pt idx="92">
                  <c:v>684.77300000000002</c:v>
                </c:pt>
                <c:pt idx="93">
                  <c:v>686.68700000000001</c:v>
                </c:pt>
                <c:pt idx="94">
                  <c:v>679.63699999999994</c:v>
                </c:pt>
                <c:pt idx="95">
                  <c:v>676.53099999999995</c:v>
                </c:pt>
                <c:pt idx="96">
                  <c:v>676.57500000000005</c:v>
                </c:pt>
                <c:pt idx="97">
                  <c:v>680.88499999999999</c:v>
                </c:pt>
                <c:pt idx="98">
                  <c:v>678.14</c:v>
                </c:pt>
                <c:pt idx="99">
                  <c:v>681.05899999999997</c:v>
                </c:pt>
                <c:pt idx="100">
                  <c:v>682.49199999999996</c:v>
                </c:pt>
                <c:pt idx="101">
                  <c:v>678.976</c:v>
                </c:pt>
                <c:pt idx="102">
                  <c:v>683.36800000000005</c:v>
                </c:pt>
                <c:pt idx="103">
                  <c:v>682.94399999999996</c:v>
                </c:pt>
                <c:pt idx="104">
                  <c:v>676.952</c:v>
                </c:pt>
                <c:pt idx="105">
                  <c:v>676.33</c:v>
                </c:pt>
                <c:pt idx="106">
                  <c:v>680.471</c:v>
                </c:pt>
                <c:pt idx="107">
                  <c:v>680.31500000000005</c:v>
                </c:pt>
                <c:pt idx="108">
                  <c:v>682.125</c:v>
                </c:pt>
                <c:pt idx="109">
                  <c:v>680.25900000000001</c:v>
                </c:pt>
                <c:pt idx="110">
                  <c:v>693.41700000000003</c:v>
                </c:pt>
                <c:pt idx="111">
                  <c:v>689.23</c:v>
                </c:pt>
                <c:pt idx="112">
                  <c:v>686.62900000000002</c:v>
                </c:pt>
                <c:pt idx="113">
                  <c:v>687.827</c:v>
                </c:pt>
                <c:pt idx="114">
                  <c:v>683.50400000000002</c:v>
                </c:pt>
                <c:pt idx="115">
                  <c:v>682.25800000000004</c:v>
                </c:pt>
                <c:pt idx="116">
                  <c:v>679.17700000000002</c:v>
                </c:pt>
                <c:pt idx="117">
                  <c:v>683.83299999999997</c:v>
                </c:pt>
                <c:pt idx="118">
                  <c:v>682.60400000000004</c:v>
                </c:pt>
                <c:pt idx="119">
                  <c:v>684.73199999999997</c:v>
                </c:pt>
                <c:pt idx="120">
                  <c:v>686.13300000000004</c:v>
                </c:pt>
              </c:numCache>
            </c:numRef>
          </c:yVal>
          <c:smooth val="0"/>
        </c:ser>
        <c:ser>
          <c:idx val="5"/>
          <c:order val="4"/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Sheet1!$X$7:$X$127</c:f>
              <c:numCache>
                <c:formatCode>General</c:formatCode>
                <c:ptCount val="121"/>
                <c:pt idx="0">
                  <c:v>590.56200000000001</c:v>
                </c:pt>
                <c:pt idx="1">
                  <c:v>590.00099999999998</c:v>
                </c:pt>
                <c:pt idx="2">
                  <c:v>589.80499999999995</c:v>
                </c:pt>
                <c:pt idx="3">
                  <c:v>590.85699999999997</c:v>
                </c:pt>
                <c:pt idx="4">
                  <c:v>588.88</c:v>
                </c:pt>
                <c:pt idx="5">
                  <c:v>592.53499999999997</c:v>
                </c:pt>
                <c:pt idx="6">
                  <c:v>590.30999999999995</c:v>
                </c:pt>
                <c:pt idx="7">
                  <c:v>592.61500000000001</c:v>
                </c:pt>
                <c:pt idx="8">
                  <c:v>597.30799999999999</c:v>
                </c:pt>
                <c:pt idx="9">
                  <c:v>596.303</c:v>
                </c:pt>
                <c:pt idx="10">
                  <c:v>598.41899999999998</c:v>
                </c:pt>
                <c:pt idx="11">
                  <c:v>600.15</c:v>
                </c:pt>
                <c:pt idx="12">
                  <c:v>602.67600000000004</c:v>
                </c:pt>
                <c:pt idx="13">
                  <c:v>604.27200000000005</c:v>
                </c:pt>
                <c:pt idx="14">
                  <c:v>602.74099999999999</c:v>
                </c:pt>
                <c:pt idx="15">
                  <c:v>605.70000000000005</c:v>
                </c:pt>
                <c:pt idx="16">
                  <c:v>606.61500000000001</c:v>
                </c:pt>
                <c:pt idx="17">
                  <c:v>605.30600000000004</c:v>
                </c:pt>
                <c:pt idx="18">
                  <c:v>609.27200000000005</c:v>
                </c:pt>
                <c:pt idx="19">
                  <c:v>610.125</c:v>
                </c:pt>
                <c:pt idx="20">
                  <c:v>611.39</c:v>
                </c:pt>
                <c:pt idx="21">
                  <c:v>611.37800000000004</c:v>
                </c:pt>
                <c:pt idx="22">
                  <c:v>614.57799999999997</c:v>
                </c:pt>
                <c:pt idx="23">
                  <c:v>614.79200000000003</c:v>
                </c:pt>
                <c:pt idx="24">
                  <c:v>615.28700000000003</c:v>
                </c:pt>
                <c:pt idx="25">
                  <c:v>612.22199999999998</c:v>
                </c:pt>
                <c:pt idx="26">
                  <c:v>615.49300000000005</c:v>
                </c:pt>
                <c:pt idx="27">
                  <c:v>617.40499999999997</c:v>
                </c:pt>
                <c:pt idx="28">
                  <c:v>621.66999999999996</c:v>
                </c:pt>
                <c:pt idx="29">
                  <c:v>622.88099999999997</c:v>
                </c:pt>
                <c:pt idx="30">
                  <c:v>623.03300000000002</c:v>
                </c:pt>
                <c:pt idx="31">
                  <c:v>621.75099999999998</c:v>
                </c:pt>
                <c:pt idx="32">
                  <c:v>626.952</c:v>
                </c:pt>
                <c:pt idx="33">
                  <c:v>628.76599999999996</c:v>
                </c:pt>
                <c:pt idx="34">
                  <c:v>632.149</c:v>
                </c:pt>
                <c:pt idx="35">
                  <c:v>635.596</c:v>
                </c:pt>
                <c:pt idx="36">
                  <c:v>638.10400000000004</c:v>
                </c:pt>
                <c:pt idx="37">
                  <c:v>640.04999999999995</c:v>
                </c:pt>
                <c:pt idx="38">
                  <c:v>641.35</c:v>
                </c:pt>
                <c:pt idx="39">
                  <c:v>643.69299999999998</c:v>
                </c:pt>
                <c:pt idx="40">
                  <c:v>645.28700000000003</c:v>
                </c:pt>
                <c:pt idx="41">
                  <c:v>647.48900000000003</c:v>
                </c:pt>
                <c:pt idx="42">
                  <c:v>654.15899999999999</c:v>
                </c:pt>
                <c:pt idx="43">
                  <c:v>655.74599999999998</c:v>
                </c:pt>
                <c:pt idx="44">
                  <c:v>652.24300000000005</c:v>
                </c:pt>
                <c:pt idx="45">
                  <c:v>655.39200000000005</c:v>
                </c:pt>
                <c:pt idx="46">
                  <c:v>658.53300000000002</c:v>
                </c:pt>
                <c:pt idx="47">
                  <c:v>658.42</c:v>
                </c:pt>
                <c:pt idx="48">
                  <c:v>658.44299999999998</c:v>
                </c:pt>
                <c:pt idx="49">
                  <c:v>657.91800000000001</c:v>
                </c:pt>
                <c:pt idx="50">
                  <c:v>655.61</c:v>
                </c:pt>
                <c:pt idx="51">
                  <c:v>657.41300000000001</c:v>
                </c:pt>
                <c:pt idx="52">
                  <c:v>653.16899999999998</c:v>
                </c:pt>
                <c:pt idx="53">
                  <c:v>654.44600000000003</c:v>
                </c:pt>
                <c:pt idx="54">
                  <c:v>652.11800000000005</c:v>
                </c:pt>
                <c:pt idx="55">
                  <c:v>648.38900000000001</c:v>
                </c:pt>
                <c:pt idx="56">
                  <c:v>644.92700000000002</c:v>
                </c:pt>
                <c:pt idx="57">
                  <c:v>646.76599999999996</c:v>
                </c:pt>
                <c:pt idx="58">
                  <c:v>646.32600000000002</c:v>
                </c:pt>
                <c:pt idx="59">
                  <c:v>646.399</c:v>
                </c:pt>
                <c:pt idx="60">
                  <c:v>645.89599999999996</c:v>
                </c:pt>
                <c:pt idx="61">
                  <c:v>647.82799999999997</c:v>
                </c:pt>
                <c:pt idx="62">
                  <c:v>653.59799999999996</c:v>
                </c:pt>
                <c:pt idx="63">
                  <c:v>654.327</c:v>
                </c:pt>
                <c:pt idx="64">
                  <c:v>660.78899999999999</c:v>
                </c:pt>
                <c:pt idx="65">
                  <c:v>658.85500000000002</c:v>
                </c:pt>
                <c:pt idx="66">
                  <c:v>657.24300000000005</c:v>
                </c:pt>
                <c:pt idx="67">
                  <c:v>655.50300000000004</c:v>
                </c:pt>
                <c:pt idx="68">
                  <c:v>659.29499999999996</c:v>
                </c:pt>
                <c:pt idx="69">
                  <c:v>663.00199999999995</c:v>
                </c:pt>
                <c:pt idx="70">
                  <c:v>662.71699999999998</c:v>
                </c:pt>
                <c:pt idx="71">
                  <c:v>664.88599999999997</c:v>
                </c:pt>
                <c:pt idx="72">
                  <c:v>664.548</c:v>
                </c:pt>
                <c:pt idx="73">
                  <c:v>664.01400000000001</c:v>
                </c:pt>
                <c:pt idx="74">
                  <c:v>664.48400000000004</c:v>
                </c:pt>
                <c:pt idx="75">
                  <c:v>666.25400000000002</c:v>
                </c:pt>
                <c:pt idx="76">
                  <c:v>668.07899999999995</c:v>
                </c:pt>
                <c:pt idx="77">
                  <c:v>666.255</c:v>
                </c:pt>
                <c:pt idx="78">
                  <c:v>669.08900000000006</c:v>
                </c:pt>
                <c:pt idx="79">
                  <c:v>670.80600000000004</c:v>
                </c:pt>
                <c:pt idx="80">
                  <c:v>673.29399999999998</c:v>
                </c:pt>
                <c:pt idx="81">
                  <c:v>670.13300000000004</c:v>
                </c:pt>
                <c:pt idx="82">
                  <c:v>672.04399999999998</c:v>
                </c:pt>
                <c:pt idx="83">
                  <c:v>673.82299999999998</c:v>
                </c:pt>
                <c:pt idx="84">
                  <c:v>681.96199999999999</c:v>
                </c:pt>
                <c:pt idx="85">
                  <c:v>685.68700000000001</c:v>
                </c:pt>
                <c:pt idx="86">
                  <c:v>690.83600000000001</c:v>
                </c:pt>
                <c:pt idx="87">
                  <c:v>691.94600000000003</c:v>
                </c:pt>
                <c:pt idx="88">
                  <c:v>700.39599999999996</c:v>
                </c:pt>
                <c:pt idx="89">
                  <c:v>698.08699999999999</c:v>
                </c:pt>
                <c:pt idx="90">
                  <c:v>698.74599999999998</c:v>
                </c:pt>
                <c:pt idx="91">
                  <c:v>700.10199999999998</c:v>
                </c:pt>
                <c:pt idx="92">
                  <c:v>700.35299999999995</c:v>
                </c:pt>
                <c:pt idx="93">
                  <c:v>705.54700000000003</c:v>
                </c:pt>
                <c:pt idx="94">
                  <c:v>705.07399999999996</c:v>
                </c:pt>
                <c:pt idx="95">
                  <c:v>718.13</c:v>
                </c:pt>
                <c:pt idx="96">
                  <c:v>715.11400000000003</c:v>
                </c:pt>
                <c:pt idx="97">
                  <c:v>712.64599999999996</c:v>
                </c:pt>
                <c:pt idx="98">
                  <c:v>712.11699999999996</c:v>
                </c:pt>
                <c:pt idx="99">
                  <c:v>714.447</c:v>
                </c:pt>
                <c:pt idx="100">
                  <c:v>718.22</c:v>
                </c:pt>
                <c:pt idx="101">
                  <c:v>715.80100000000004</c:v>
                </c:pt>
                <c:pt idx="102">
                  <c:v>722.19500000000005</c:v>
                </c:pt>
                <c:pt idx="103">
                  <c:v>723.10900000000004</c:v>
                </c:pt>
                <c:pt idx="104">
                  <c:v>726.57299999999998</c:v>
                </c:pt>
                <c:pt idx="105">
                  <c:v>727.87199999999996</c:v>
                </c:pt>
                <c:pt idx="106">
                  <c:v>734.99800000000005</c:v>
                </c:pt>
                <c:pt idx="107">
                  <c:v>730.16399999999999</c:v>
                </c:pt>
                <c:pt idx="108">
                  <c:v>733.78700000000003</c:v>
                </c:pt>
                <c:pt idx="109">
                  <c:v>727.03899999999999</c:v>
                </c:pt>
                <c:pt idx="110">
                  <c:v>740.827</c:v>
                </c:pt>
                <c:pt idx="111">
                  <c:v>735.62699999999995</c:v>
                </c:pt>
                <c:pt idx="112">
                  <c:v>729.13900000000001</c:v>
                </c:pt>
                <c:pt idx="113">
                  <c:v>734.75300000000004</c:v>
                </c:pt>
                <c:pt idx="114">
                  <c:v>731.05700000000002</c:v>
                </c:pt>
                <c:pt idx="115">
                  <c:v>735.01199999999994</c:v>
                </c:pt>
                <c:pt idx="116">
                  <c:v>736.11699999999996</c:v>
                </c:pt>
                <c:pt idx="117">
                  <c:v>740.56299999999999</c:v>
                </c:pt>
                <c:pt idx="118">
                  <c:v>755.28899999999999</c:v>
                </c:pt>
                <c:pt idx="119">
                  <c:v>757.13900000000001</c:v>
                </c:pt>
                <c:pt idx="120">
                  <c:v>760.952</c:v>
                </c:pt>
              </c:numCache>
            </c:numRef>
          </c:yVal>
          <c:smooth val="0"/>
        </c:ser>
        <c:ser>
          <c:idx val="6"/>
          <c:order val="5"/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Sheet1!$Y$7:$Y$127</c:f>
              <c:numCache>
                <c:formatCode>General</c:formatCode>
                <c:ptCount val="121"/>
                <c:pt idx="0">
                  <c:v>592.952</c:v>
                </c:pt>
                <c:pt idx="1">
                  <c:v>592.59</c:v>
                </c:pt>
                <c:pt idx="2">
                  <c:v>591.58900000000006</c:v>
                </c:pt>
                <c:pt idx="3">
                  <c:v>592.09400000000005</c:v>
                </c:pt>
                <c:pt idx="4">
                  <c:v>589.45000000000005</c:v>
                </c:pt>
                <c:pt idx="5">
                  <c:v>591.89200000000005</c:v>
                </c:pt>
                <c:pt idx="6">
                  <c:v>588.27300000000002</c:v>
                </c:pt>
                <c:pt idx="7">
                  <c:v>589.82100000000003</c:v>
                </c:pt>
                <c:pt idx="8">
                  <c:v>594.55799999999999</c:v>
                </c:pt>
                <c:pt idx="9">
                  <c:v>593.34199999999998</c:v>
                </c:pt>
                <c:pt idx="10">
                  <c:v>597.89300000000003</c:v>
                </c:pt>
                <c:pt idx="11">
                  <c:v>602.84400000000005</c:v>
                </c:pt>
                <c:pt idx="12">
                  <c:v>610.18299999999999</c:v>
                </c:pt>
                <c:pt idx="13">
                  <c:v>617.07899999999995</c:v>
                </c:pt>
                <c:pt idx="14">
                  <c:v>619.66200000000003</c:v>
                </c:pt>
                <c:pt idx="15">
                  <c:v>629.16800000000001</c:v>
                </c:pt>
                <c:pt idx="16">
                  <c:v>632.79300000000001</c:v>
                </c:pt>
                <c:pt idx="17">
                  <c:v>634.37599999999998</c:v>
                </c:pt>
                <c:pt idx="18">
                  <c:v>642.69100000000003</c:v>
                </c:pt>
                <c:pt idx="19">
                  <c:v>641.01700000000005</c:v>
                </c:pt>
                <c:pt idx="20">
                  <c:v>642.71</c:v>
                </c:pt>
                <c:pt idx="21">
                  <c:v>645.51900000000001</c:v>
                </c:pt>
                <c:pt idx="22">
                  <c:v>645.87800000000004</c:v>
                </c:pt>
                <c:pt idx="23">
                  <c:v>651.22199999999998</c:v>
                </c:pt>
                <c:pt idx="24">
                  <c:v>649.94500000000005</c:v>
                </c:pt>
                <c:pt idx="25">
                  <c:v>650.15200000000004</c:v>
                </c:pt>
                <c:pt idx="26">
                  <c:v>649.57299999999998</c:v>
                </c:pt>
                <c:pt idx="27">
                  <c:v>650.97900000000004</c:v>
                </c:pt>
                <c:pt idx="28">
                  <c:v>655.71</c:v>
                </c:pt>
                <c:pt idx="29">
                  <c:v>657.15899999999999</c:v>
                </c:pt>
                <c:pt idx="30">
                  <c:v>655.56299999999999</c:v>
                </c:pt>
                <c:pt idx="31">
                  <c:v>661.34400000000005</c:v>
                </c:pt>
                <c:pt idx="32">
                  <c:v>656.62800000000004</c:v>
                </c:pt>
                <c:pt idx="33">
                  <c:v>660.31299999999999</c:v>
                </c:pt>
                <c:pt idx="34">
                  <c:v>659.80799999999999</c:v>
                </c:pt>
                <c:pt idx="35">
                  <c:v>665.73</c:v>
                </c:pt>
                <c:pt idx="36">
                  <c:v>660.84400000000005</c:v>
                </c:pt>
                <c:pt idx="37">
                  <c:v>660.46199999999999</c:v>
                </c:pt>
                <c:pt idx="38">
                  <c:v>658.40599999999995</c:v>
                </c:pt>
                <c:pt idx="39">
                  <c:v>658.822</c:v>
                </c:pt>
                <c:pt idx="40">
                  <c:v>663.95299999999997</c:v>
                </c:pt>
                <c:pt idx="41">
                  <c:v>663.00800000000004</c:v>
                </c:pt>
                <c:pt idx="42">
                  <c:v>666.75099999999998</c:v>
                </c:pt>
                <c:pt idx="43">
                  <c:v>666.66099999999994</c:v>
                </c:pt>
                <c:pt idx="44">
                  <c:v>675.13800000000003</c:v>
                </c:pt>
                <c:pt idx="45">
                  <c:v>688.88699999999994</c:v>
                </c:pt>
                <c:pt idx="46">
                  <c:v>694.4</c:v>
                </c:pt>
                <c:pt idx="47">
                  <c:v>700.23</c:v>
                </c:pt>
                <c:pt idx="48">
                  <c:v>700.83600000000001</c:v>
                </c:pt>
                <c:pt idx="49">
                  <c:v>714.60299999999995</c:v>
                </c:pt>
                <c:pt idx="50">
                  <c:v>715.15099999999995</c:v>
                </c:pt>
                <c:pt idx="51">
                  <c:v>719.73099999999999</c:v>
                </c:pt>
                <c:pt idx="52">
                  <c:v>724.08399999999995</c:v>
                </c:pt>
                <c:pt idx="53">
                  <c:v>723.65800000000002</c:v>
                </c:pt>
                <c:pt idx="54">
                  <c:v>720.57100000000003</c:v>
                </c:pt>
                <c:pt idx="55">
                  <c:v>717.15200000000004</c:v>
                </c:pt>
                <c:pt idx="56">
                  <c:v>713.80700000000002</c:v>
                </c:pt>
                <c:pt idx="57">
                  <c:v>709.61199999999997</c:v>
                </c:pt>
                <c:pt idx="58">
                  <c:v>710.95399999999995</c:v>
                </c:pt>
                <c:pt idx="59">
                  <c:v>716.37800000000004</c:v>
                </c:pt>
                <c:pt idx="60">
                  <c:v>718.01499999999999</c:v>
                </c:pt>
                <c:pt idx="61">
                  <c:v>713.58100000000002</c:v>
                </c:pt>
                <c:pt idx="62">
                  <c:v>714.04100000000005</c:v>
                </c:pt>
                <c:pt idx="63">
                  <c:v>712.62400000000002</c:v>
                </c:pt>
                <c:pt idx="64">
                  <c:v>721.57</c:v>
                </c:pt>
                <c:pt idx="65">
                  <c:v>720.29700000000003</c:v>
                </c:pt>
                <c:pt idx="66">
                  <c:v>727.22199999999998</c:v>
                </c:pt>
                <c:pt idx="67">
                  <c:v>733.553</c:v>
                </c:pt>
                <c:pt idx="68">
                  <c:v>715.18200000000002</c:v>
                </c:pt>
                <c:pt idx="69">
                  <c:v>716.202</c:v>
                </c:pt>
                <c:pt idx="70">
                  <c:v>709.83799999999997</c:v>
                </c:pt>
                <c:pt idx="71">
                  <c:v>713.54200000000003</c:v>
                </c:pt>
                <c:pt idx="72">
                  <c:v>712.46199999999999</c:v>
                </c:pt>
                <c:pt idx="73">
                  <c:v>708.31899999999996</c:v>
                </c:pt>
                <c:pt idx="74">
                  <c:v>708.07100000000003</c:v>
                </c:pt>
                <c:pt idx="75">
                  <c:v>708.12800000000004</c:v>
                </c:pt>
                <c:pt idx="76">
                  <c:v>711.61900000000003</c:v>
                </c:pt>
                <c:pt idx="77">
                  <c:v>711.40599999999995</c:v>
                </c:pt>
                <c:pt idx="78">
                  <c:v>713.5</c:v>
                </c:pt>
                <c:pt idx="79">
                  <c:v>715.24</c:v>
                </c:pt>
                <c:pt idx="80">
                  <c:v>718.24300000000005</c:v>
                </c:pt>
                <c:pt idx="81">
                  <c:v>708.36</c:v>
                </c:pt>
                <c:pt idx="82">
                  <c:v>714.73299999999995</c:v>
                </c:pt>
                <c:pt idx="83">
                  <c:v>702.58799999999997</c:v>
                </c:pt>
                <c:pt idx="84">
                  <c:v>707.75599999999997</c:v>
                </c:pt>
                <c:pt idx="85">
                  <c:v>702.67700000000002</c:v>
                </c:pt>
                <c:pt idx="86">
                  <c:v>703.93</c:v>
                </c:pt>
                <c:pt idx="87">
                  <c:v>701.87599999999998</c:v>
                </c:pt>
                <c:pt idx="88">
                  <c:v>693.98699999999997</c:v>
                </c:pt>
                <c:pt idx="89">
                  <c:v>692.76099999999997</c:v>
                </c:pt>
                <c:pt idx="90">
                  <c:v>688.11300000000006</c:v>
                </c:pt>
                <c:pt idx="91">
                  <c:v>688.28099999999995</c:v>
                </c:pt>
                <c:pt idx="92">
                  <c:v>689.77700000000004</c:v>
                </c:pt>
                <c:pt idx="93">
                  <c:v>693.9</c:v>
                </c:pt>
                <c:pt idx="94">
                  <c:v>701.03300000000002</c:v>
                </c:pt>
                <c:pt idx="95">
                  <c:v>698.91200000000003</c:v>
                </c:pt>
                <c:pt idx="96">
                  <c:v>694.37900000000002</c:v>
                </c:pt>
                <c:pt idx="97">
                  <c:v>698.53599999999994</c:v>
                </c:pt>
                <c:pt idx="98">
                  <c:v>697.31700000000001</c:v>
                </c:pt>
                <c:pt idx="99">
                  <c:v>698.22699999999998</c:v>
                </c:pt>
                <c:pt idx="100">
                  <c:v>702.45299999999997</c:v>
                </c:pt>
                <c:pt idx="101">
                  <c:v>702.05700000000002</c:v>
                </c:pt>
                <c:pt idx="102">
                  <c:v>708.43600000000004</c:v>
                </c:pt>
                <c:pt idx="103">
                  <c:v>709.32799999999997</c:v>
                </c:pt>
                <c:pt idx="104">
                  <c:v>704.18799999999999</c:v>
                </c:pt>
                <c:pt idx="105">
                  <c:v>701.64300000000003</c:v>
                </c:pt>
                <c:pt idx="106">
                  <c:v>706.48599999999999</c:v>
                </c:pt>
                <c:pt idx="107">
                  <c:v>702.976</c:v>
                </c:pt>
                <c:pt idx="108">
                  <c:v>702.47400000000005</c:v>
                </c:pt>
                <c:pt idx="109">
                  <c:v>699.88199999999995</c:v>
                </c:pt>
                <c:pt idx="110">
                  <c:v>705.18600000000004</c:v>
                </c:pt>
                <c:pt idx="111">
                  <c:v>707.91600000000005</c:v>
                </c:pt>
                <c:pt idx="112">
                  <c:v>711.31100000000004</c:v>
                </c:pt>
                <c:pt idx="113">
                  <c:v>715.22699999999998</c:v>
                </c:pt>
                <c:pt idx="114">
                  <c:v>713.98900000000003</c:v>
                </c:pt>
                <c:pt idx="115">
                  <c:v>714.80399999999997</c:v>
                </c:pt>
                <c:pt idx="116">
                  <c:v>715.78099999999995</c:v>
                </c:pt>
                <c:pt idx="117">
                  <c:v>719.01499999999999</c:v>
                </c:pt>
                <c:pt idx="118">
                  <c:v>725.74699999999996</c:v>
                </c:pt>
                <c:pt idx="119">
                  <c:v>724.12</c:v>
                </c:pt>
                <c:pt idx="120">
                  <c:v>720.80100000000004</c:v>
                </c:pt>
              </c:numCache>
            </c:numRef>
          </c:yVal>
          <c:smooth val="0"/>
        </c:ser>
        <c:ser>
          <c:idx val="7"/>
          <c:order val="6"/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Sheet1!$Z$7:$Z$127</c:f>
              <c:numCache>
                <c:formatCode>General</c:formatCode>
                <c:ptCount val="121"/>
                <c:pt idx="0">
                  <c:v>585.68899999999996</c:v>
                </c:pt>
                <c:pt idx="1">
                  <c:v>584.07000000000005</c:v>
                </c:pt>
                <c:pt idx="2">
                  <c:v>584.245</c:v>
                </c:pt>
                <c:pt idx="3">
                  <c:v>586.54600000000005</c:v>
                </c:pt>
                <c:pt idx="4">
                  <c:v>585.18499999999995</c:v>
                </c:pt>
                <c:pt idx="5">
                  <c:v>588.09799999999996</c:v>
                </c:pt>
                <c:pt idx="6">
                  <c:v>588.27800000000002</c:v>
                </c:pt>
                <c:pt idx="7">
                  <c:v>589.18399999999997</c:v>
                </c:pt>
                <c:pt idx="8">
                  <c:v>592.42499999999995</c:v>
                </c:pt>
                <c:pt idx="9">
                  <c:v>591.63099999999997</c:v>
                </c:pt>
                <c:pt idx="10">
                  <c:v>593.17100000000005</c:v>
                </c:pt>
                <c:pt idx="11">
                  <c:v>595.01</c:v>
                </c:pt>
                <c:pt idx="12">
                  <c:v>596.29399999999998</c:v>
                </c:pt>
                <c:pt idx="13">
                  <c:v>597.48400000000004</c:v>
                </c:pt>
                <c:pt idx="14">
                  <c:v>595.81899999999996</c:v>
                </c:pt>
                <c:pt idx="15">
                  <c:v>600.20699999999999</c:v>
                </c:pt>
                <c:pt idx="16">
                  <c:v>602.41899999999998</c:v>
                </c:pt>
                <c:pt idx="17">
                  <c:v>600.5</c:v>
                </c:pt>
                <c:pt idx="18">
                  <c:v>601.64400000000001</c:v>
                </c:pt>
                <c:pt idx="19">
                  <c:v>603.74199999999996</c:v>
                </c:pt>
                <c:pt idx="20">
                  <c:v>604.68299999999999</c:v>
                </c:pt>
                <c:pt idx="21">
                  <c:v>607.755</c:v>
                </c:pt>
                <c:pt idx="22">
                  <c:v>609.54499999999996</c:v>
                </c:pt>
                <c:pt idx="23">
                  <c:v>610.15899999999999</c:v>
                </c:pt>
                <c:pt idx="24">
                  <c:v>608.89599999999996</c:v>
                </c:pt>
                <c:pt idx="25">
                  <c:v>607.92399999999998</c:v>
                </c:pt>
                <c:pt idx="26">
                  <c:v>609.66899999999998</c:v>
                </c:pt>
                <c:pt idx="27">
                  <c:v>611.73</c:v>
                </c:pt>
                <c:pt idx="28">
                  <c:v>612.56600000000003</c:v>
                </c:pt>
                <c:pt idx="29">
                  <c:v>615.75</c:v>
                </c:pt>
                <c:pt idx="30">
                  <c:v>617.74400000000003</c:v>
                </c:pt>
                <c:pt idx="31">
                  <c:v>618.19600000000003</c:v>
                </c:pt>
                <c:pt idx="32">
                  <c:v>621.48199999999997</c:v>
                </c:pt>
                <c:pt idx="33">
                  <c:v>624.86</c:v>
                </c:pt>
                <c:pt idx="34">
                  <c:v>626.34400000000005</c:v>
                </c:pt>
                <c:pt idx="35">
                  <c:v>630.71100000000001</c:v>
                </c:pt>
                <c:pt idx="36">
                  <c:v>631.048</c:v>
                </c:pt>
                <c:pt idx="37">
                  <c:v>629.51499999999999</c:v>
                </c:pt>
                <c:pt idx="38">
                  <c:v>631.61400000000003</c:v>
                </c:pt>
                <c:pt idx="39">
                  <c:v>636.76099999999997</c:v>
                </c:pt>
                <c:pt idx="40">
                  <c:v>638.36400000000003</c:v>
                </c:pt>
                <c:pt idx="41">
                  <c:v>643.18100000000004</c:v>
                </c:pt>
                <c:pt idx="42">
                  <c:v>644.86400000000003</c:v>
                </c:pt>
                <c:pt idx="43">
                  <c:v>652.81799999999998</c:v>
                </c:pt>
                <c:pt idx="44">
                  <c:v>653.70000000000005</c:v>
                </c:pt>
                <c:pt idx="45">
                  <c:v>662.04399999999998</c:v>
                </c:pt>
                <c:pt idx="46">
                  <c:v>668.66800000000001</c:v>
                </c:pt>
                <c:pt idx="47">
                  <c:v>672.96799999999996</c:v>
                </c:pt>
                <c:pt idx="48">
                  <c:v>677.45699999999999</c:v>
                </c:pt>
                <c:pt idx="49">
                  <c:v>681.98800000000006</c:v>
                </c:pt>
                <c:pt idx="50">
                  <c:v>682.90800000000002</c:v>
                </c:pt>
                <c:pt idx="51">
                  <c:v>681.97699999999998</c:v>
                </c:pt>
                <c:pt idx="52">
                  <c:v>682.39099999999996</c:v>
                </c:pt>
                <c:pt idx="53">
                  <c:v>683.23299999999995</c:v>
                </c:pt>
                <c:pt idx="54">
                  <c:v>683.49400000000003</c:v>
                </c:pt>
                <c:pt idx="55">
                  <c:v>684.88699999999994</c:v>
                </c:pt>
                <c:pt idx="56">
                  <c:v>681.88800000000003</c:v>
                </c:pt>
                <c:pt idx="57">
                  <c:v>681.13300000000004</c:v>
                </c:pt>
                <c:pt idx="58">
                  <c:v>681.02300000000002</c:v>
                </c:pt>
                <c:pt idx="59">
                  <c:v>677.31500000000005</c:v>
                </c:pt>
                <c:pt idx="60">
                  <c:v>676.56700000000001</c:v>
                </c:pt>
                <c:pt idx="61">
                  <c:v>677.279</c:v>
                </c:pt>
                <c:pt idx="62">
                  <c:v>675.19500000000005</c:v>
                </c:pt>
                <c:pt idx="63">
                  <c:v>674.52700000000004</c:v>
                </c:pt>
                <c:pt idx="64">
                  <c:v>675.06700000000001</c:v>
                </c:pt>
                <c:pt idx="65">
                  <c:v>674.43799999999999</c:v>
                </c:pt>
                <c:pt idx="66">
                  <c:v>676.89200000000005</c:v>
                </c:pt>
                <c:pt idx="67">
                  <c:v>677.96100000000001</c:v>
                </c:pt>
                <c:pt idx="68">
                  <c:v>672.327</c:v>
                </c:pt>
                <c:pt idx="69">
                  <c:v>668.14499999999998</c:v>
                </c:pt>
                <c:pt idx="70">
                  <c:v>662.06700000000001</c:v>
                </c:pt>
                <c:pt idx="71">
                  <c:v>663.68899999999996</c:v>
                </c:pt>
                <c:pt idx="72">
                  <c:v>662.20799999999997</c:v>
                </c:pt>
                <c:pt idx="73">
                  <c:v>657.84199999999998</c:v>
                </c:pt>
                <c:pt idx="74">
                  <c:v>656.45</c:v>
                </c:pt>
                <c:pt idx="75">
                  <c:v>654.63599999999997</c:v>
                </c:pt>
                <c:pt idx="76">
                  <c:v>655.87099999999998</c:v>
                </c:pt>
                <c:pt idx="77">
                  <c:v>653.08100000000002</c:v>
                </c:pt>
                <c:pt idx="78">
                  <c:v>652.35900000000004</c:v>
                </c:pt>
                <c:pt idx="79">
                  <c:v>651.19299999999998</c:v>
                </c:pt>
                <c:pt idx="80">
                  <c:v>650.38900000000001</c:v>
                </c:pt>
                <c:pt idx="81">
                  <c:v>650.16</c:v>
                </c:pt>
                <c:pt idx="82">
                  <c:v>649.87800000000004</c:v>
                </c:pt>
                <c:pt idx="83">
                  <c:v>649.92100000000005</c:v>
                </c:pt>
                <c:pt idx="84">
                  <c:v>653.78700000000003</c:v>
                </c:pt>
                <c:pt idx="85">
                  <c:v>650.976</c:v>
                </c:pt>
                <c:pt idx="86">
                  <c:v>649.54899999999998</c:v>
                </c:pt>
                <c:pt idx="87">
                  <c:v>649.55100000000004</c:v>
                </c:pt>
                <c:pt idx="88">
                  <c:v>649.82500000000005</c:v>
                </c:pt>
                <c:pt idx="89">
                  <c:v>649.83399999999995</c:v>
                </c:pt>
                <c:pt idx="90">
                  <c:v>650.23800000000006</c:v>
                </c:pt>
                <c:pt idx="91">
                  <c:v>648.84199999999998</c:v>
                </c:pt>
                <c:pt idx="92">
                  <c:v>651.36599999999999</c:v>
                </c:pt>
                <c:pt idx="93">
                  <c:v>655.00300000000004</c:v>
                </c:pt>
                <c:pt idx="94">
                  <c:v>653.59199999999998</c:v>
                </c:pt>
                <c:pt idx="95">
                  <c:v>656.875</c:v>
                </c:pt>
                <c:pt idx="96">
                  <c:v>654.56100000000004</c:v>
                </c:pt>
                <c:pt idx="97">
                  <c:v>659.28300000000002</c:v>
                </c:pt>
                <c:pt idx="98">
                  <c:v>659.98199999999997</c:v>
                </c:pt>
                <c:pt idx="99">
                  <c:v>662.27300000000002</c:v>
                </c:pt>
                <c:pt idx="100">
                  <c:v>662.57299999999998</c:v>
                </c:pt>
                <c:pt idx="101">
                  <c:v>661.66200000000003</c:v>
                </c:pt>
                <c:pt idx="102">
                  <c:v>667.41899999999998</c:v>
                </c:pt>
                <c:pt idx="103">
                  <c:v>669.11099999999999</c:v>
                </c:pt>
                <c:pt idx="104">
                  <c:v>664.86500000000001</c:v>
                </c:pt>
                <c:pt idx="105">
                  <c:v>667.22799999999995</c:v>
                </c:pt>
                <c:pt idx="106">
                  <c:v>671.54700000000003</c:v>
                </c:pt>
                <c:pt idx="107">
                  <c:v>672.21699999999998</c:v>
                </c:pt>
                <c:pt idx="108">
                  <c:v>676.26700000000005</c:v>
                </c:pt>
                <c:pt idx="109">
                  <c:v>674.18799999999999</c:v>
                </c:pt>
                <c:pt idx="110">
                  <c:v>679.11500000000001</c:v>
                </c:pt>
                <c:pt idx="111">
                  <c:v>675.423</c:v>
                </c:pt>
                <c:pt idx="112">
                  <c:v>680.89300000000003</c:v>
                </c:pt>
                <c:pt idx="113">
                  <c:v>681.30499999999995</c:v>
                </c:pt>
                <c:pt idx="114">
                  <c:v>682.45399999999995</c:v>
                </c:pt>
                <c:pt idx="115">
                  <c:v>683.35699999999997</c:v>
                </c:pt>
                <c:pt idx="116">
                  <c:v>685.96400000000006</c:v>
                </c:pt>
                <c:pt idx="117">
                  <c:v>687.846</c:v>
                </c:pt>
                <c:pt idx="118">
                  <c:v>689.01800000000003</c:v>
                </c:pt>
                <c:pt idx="119">
                  <c:v>692.90200000000004</c:v>
                </c:pt>
                <c:pt idx="120">
                  <c:v>691.49400000000003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65328"/>
        <c:axId val="561064240"/>
      </c:scatterChart>
      <c:valAx>
        <c:axId val="561065328"/>
        <c:scaling>
          <c:orientation val="minMax"/>
          <c:max val="6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4240"/>
        <c:crosses val="autoZero"/>
        <c:crossBetween val="midCat"/>
      </c:valAx>
      <c:valAx>
        <c:axId val="561064240"/>
        <c:scaling>
          <c:orientation val="minMax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'[20141106.xls]Sheet0'!$N$8</c:f>
              <c:strCache>
                <c:ptCount val="1"/>
                <c:pt idx="0">
                  <c:v>dRnr3/dt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'[20141106.xls]Sheet0'!$O$7:$X$7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</c:numCache>
            </c:numRef>
          </c:xVal>
          <c:yVal>
            <c:numRef>
              <c:f>'[20141106.xls]Sheet0'!$O$8:$X$8</c:f>
              <c:numCache>
                <c:formatCode>General</c:formatCode>
                <c:ptCount val="10"/>
                <c:pt idx="0">
                  <c:v>90.643000000000001</c:v>
                </c:pt>
                <c:pt idx="1">
                  <c:v>117.64</c:v>
                </c:pt>
                <c:pt idx="2">
                  <c:v>168.93</c:v>
                </c:pt>
                <c:pt idx="3">
                  <c:v>212.93</c:v>
                </c:pt>
                <c:pt idx="4">
                  <c:v>231.71</c:v>
                </c:pt>
                <c:pt idx="5">
                  <c:v>363.86</c:v>
                </c:pt>
                <c:pt idx="6">
                  <c:v>493.07</c:v>
                </c:pt>
                <c:pt idx="7">
                  <c:v>635.71</c:v>
                </c:pt>
                <c:pt idx="8">
                  <c:v>687.71</c:v>
                </c:pt>
                <c:pt idx="9">
                  <c:v>754.79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33504"/>
        <c:axId val="702530240"/>
      </c:scatterChart>
      <c:valAx>
        <c:axId val="70253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/>
                  <a:t>HU concertration/mM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0240"/>
        <c:crosses val="autoZero"/>
        <c:crossBetween val="midCat"/>
      </c:valAx>
      <c:valAx>
        <c:axId val="7025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3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15mM</a:t>
            </a:r>
            <a:r>
              <a:rPr lang="en-US" altLang="zh-CN" baseline="0"/>
              <a:t> HU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mM'!$D$50:$D$81</c:f>
              <c:numCache>
                <c:formatCode>General</c:formatCode>
                <c:ptCount val="32"/>
                <c:pt idx="0">
                  <c:v>134.72900000000004</c:v>
                </c:pt>
                <c:pt idx="1">
                  <c:v>129.43400000000008</c:v>
                </c:pt>
                <c:pt idx="2">
                  <c:v>131.91899999999998</c:v>
                </c:pt>
                <c:pt idx="3">
                  <c:v>138.7940000000001</c:v>
                </c:pt>
                <c:pt idx="4">
                  <c:v>153.4799999999999</c:v>
                </c:pt>
                <c:pt idx="5">
                  <c:v>169.78800000000012</c:v>
                </c:pt>
                <c:pt idx="6">
                  <c:v>194.12100000000009</c:v>
                </c:pt>
                <c:pt idx="7">
                  <c:v>218.99299999999994</c:v>
                </c:pt>
                <c:pt idx="8">
                  <c:v>228.14699999999993</c:v>
                </c:pt>
                <c:pt idx="9">
                  <c:v>241.26800000000003</c:v>
                </c:pt>
                <c:pt idx="10">
                  <c:v>265.4559999999999</c:v>
                </c:pt>
                <c:pt idx="11">
                  <c:v>281.2890000000001</c:v>
                </c:pt>
                <c:pt idx="12">
                  <c:v>295.60200000000009</c:v>
                </c:pt>
                <c:pt idx="13">
                  <c:v>327.80200000000002</c:v>
                </c:pt>
                <c:pt idx="14">
                  <c:v>346.28700000000003</c:v>
                </c:pt>
                <c:pt idx="15">
                  <c:v>341.22500000000002</c:v>
                </c:pt>
                <c:pt idx="16">
                  <c:v>349.15899999999988</c:v>
                </c:pt>
                <c:pt idx="17">
                  <c:v>353.6160000000001</c:v>
                </c:pt>
                <c:pt idx="18">
                  <c:v>351.62799999999993</c:v>
                </c:pt>
                <c:pt idx="19">
                  <c:v>351.28699999999992</c:v>
                </c:pt>
                <c:pt idx="20">
                  <c:v>353.08100000000013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mM'!$E$50:$E$81</c:f>
              <c:numCache>
                <c:formatCode>General</c:formatCode>
                <c:ptCount val="32"/>
                <c:pt idx="0">
                  <c:v>134.80499999999984</c:v>
                </c:pt>
                <c:pt idx="1">
                  <c:v>136.89400000000012</c:v>
                </c:pt>
                <c:pt idx="2">
                  <c:v>143.40400000000011</c:v>
                </c:pt>
                <c:pt idx="3">
                  <c:v>168.05999999999995</c:v>
                </c:pt>
                <c:pt idx="4">
                  <c:v>182.01699999999994</c:v>
                </c:pt>
                <c:pt idx="5">
                  <c:v>194.81900000000007</c:v>
                </c:pt>
                <c:pt idx="6">
                  <c:v>213.625</c:v>
                </c:pt>
                <c:pt idx="7">
                  <c:v>217.47800000000007</c:v>
                </c:pt>
                <c:pt idx="8">
                  <c:v>220.76700000000005</c:v>
                </c:pt>
                <c:pt idx="9">
                  <c:v>219.53400000000011</c:v>
                </c:pt>
                <c:pt idx="10">
                  <c:v>229.69899999999984</c:v>
                </c:pt>
                <c:pt idx="11">
                  <c:v>217.99900000000014</c:v>
                </c:pt>
                <c:pt idx="12">
                  <c:v>227.39300000000003</c:v>
                </c:pt>
                <c:pt idx="13">
                  <c:v>236.67299999999989</c:v>
                </c:pt>
                <c:pt idx="14">
                  <c:v>246.97199999999998</c:v>
                </c:pt>
                <c:pt idx="15">
                  <c:v>254.39199999999994</c:v>
                </c:pt>
                <c:pt idx="16">
                  <c:v>245.24499999999989</c:v>
                </c:pt>
                <c:pt idx="17">
                  <c:v>249.41899999999998</c:v>
                </c:pt>
                <c:pt idx="18">
                  <c:v>246.26</c:v>
                </c:pt>
                <c:pt idx="19">
                  <c:v>240.92500000000007</c:v>
                </c:pt>
                <c:pt idx="20">
                  <c:v>241.2650000000001</c:v>
                </c:pt>
                <c:pt idx="21">
                  <c:v>247.40500000000009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mM'!$F$50:$F$81</c:f>
              <c:numCache>
                <c:formatCode>General</c:formatCode>
                <c:ptCount val="32"/>
                <c:pt idx="0">
                  <c:v>310.09000000000003</c:v>
                </c:pt>
                <c:pt idx="1">
                  <c:v>188.30400000000009</c:v>
                </c:pt>
                <c:pt idx="2">
                  <c:v>178.87699999999995</c:v>
                </c:pt>
                <c:pt idx="3">
                  <c:v>178.77699999999993</c:v>
                </c:pt>
                <c:pt idx="4">
                  <c:v>164.15100000000007</c:v>
                </c:pt>
                <c:pt idx="5">
                  <c:v>153.47900000000004</c:v>
                </c:pt>
                <c:pt idx="6">
                  <c:v>140.67199999999991</c:v>
                </c:pt>
                <c:pt idx="7">
                  <c:v>131.90600000000006</c:v>
                </c:pt>
                <c:pt idx="8">
                  <c:v>122.3599999999999</c:v>
                </c:pt>
                <c:pt idx="9">
                  <c:v>121.84800000000007</c:v>
                </c:pt>
                <c:pt idx="10">
                  <c:v>122.97100000000012</c:v>
                </c:pt>
                <c:pt idx="11">
                  <c:v>129.41200000000003</c:v>
                </c:pt>
                <c:pt idx="12">
                  <c:v>128.76999999999998</c:v>
                </c:pt>
                <c:pt idx="13">
                  <c:v>136.55500000000006</c:v>
                </c:pt>
                <c:pt idx="14">
                  <c:v>145.8130000000001</c:v>
                </c:pt>
                <c:pt idx="15">
                  <c:v>154.51599999999985</c:v>
                </c:pt>
                <c:pt idx="16">
                  <c:v>162.06100000000004</c:v>
                </c:pt>
                <c:pt idx="17">
                  <c:v>167.02300000000014</c:v>
                </c:pt>
                <c:pt idx="18">
                  <c:v>171.62399999999991</c:v>
                </c:pt>
                <c:pt idx="19">
                  <c:v>187.14699999999993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mM'!$G$50:$G$81</c:f>
              <c:numCache>
                <c:formatCode>General</c:formatCode>
                <c:ptCount val="32"/>
                <c:pt idx="0">
                  <c:v>125.7879999999999</c:v>
                </c:pt>
                <c:pt idx="1">
                  <c:v>131.04600000000005</c:v>
                </c:pt>
                <c:pt idx="2">
                  <c:v>134.27199999999993</c:v>
                </c:pt>
                <c:pt idx="3">
                  <c:v>136.81900000000007</c:v>
                </c:pt>
                <c:pt idx="4">
                  <c:v>149.83199999999988</c:v>
                </c:pt>
                <c:pt idx="5">
                  <c:v>159.87199999999996</c:v>
                </c:pt>
                <c:pt idx="6">
                  <c:v>173.24099999999999</c:v>
                </c:pt>
                <c:pt idx="7">
                  <c:v>180.92700000000013</c:v>
                </c:pt>
                <c:pt idx="8">
                  <c:v>194.68600000000004</c:v>
                </c:pt>
                <c:pt idx="9">
                  <c:v>215.85399999999993</c:v>
                </c:pt>
                <c:pt idx="10">
                  <c:v>225.8130000000001</c:v>
                </c:pt>
                <c:pt idx="11">
                  <c:v>244.67900000000009</c:v>
                </c:pt>
                <c:pt idx="12">
                  <c:v>248.91599999999994</c:v>
                </c:pt>
                <c:pt idx="13">
                  <c:v>264.09199999999987</c:v>
                </c:pt>
                <c:pt idx="14">
                  <c:v>250.53199999999993</c:v>
                </c:pt>
                <c:pt idx="15">
                  <c:v>320.17600000000004</c:v>
                </c:pt>
                <c:pt idx="16">
                  <c:v>289.11799999999994</c:v>
                </c:pt>
                <c:pt idx="17">
                  <c:v>277.697</c:v>
                </c:pt>
                <c:pt idx="18">
                  <c:v>288.39499999999998</c:v>
                </c:pt>
                <c:pt idx="19">
                  <c:v>297.36099999999999</c:v>
                </c:pt>
                <c:pt idx="20">
                  <c:v>304.47399999999993</c:v>
                </c:pt>
                <c:pt idx="21">
                  <c:v>300.87899999999991</c:v>
                </c:pt>
                <c:pt idx="22">
                  <c:v>167.38100000000009</c:v>
                </c:pt>
                <c:pt idx="23">
                  <c:v>174.81500000000005</c:v>
                </c:pt>
                <c:pt idx="24">
                  <c:v>171.04699999999991</c:v>
                </c:pt>
                <c:pt idx="25">
                  <c:v>182.91899999999998</c:v>
                </c:pt>
                <c:pt idx="26">
                  <c:v>177.95900000000006</c:v>
                </c:pt>
                <c:pt idx="27">
                  <c:v>175.35199999999986</c:v>
                </c:pt>
                <c:pt idx="28">
                  <c:v>177.8309999999999</c:v>
                </c:pt>
                <c:pt idx="29">
                  <c:v>177.97299999999996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mM'!$H$50:$H$81</c:f>
              <c:numCache>
                <c:formatCode>General</c:formatCode>
                <c:ptCount val="32"/>
                <c:pt idx="0">
                  <c:v>124.803</c:v>
                </c:pt>
                <c:pt idx="1">
                  <c:v>124.58500000000004</c:v>
                </c:pt>
                <c:pt idx="2">
                  <c:v>125.28899999999999</c:v>
                </c:pt>
                <c:pt idx="3">
                  <c:v>122.64099999999996</c:v>
                </c:pt>
                <c:pt idx="4">
                  <c:v>121.64300000000003</c:v>
                </c:pt>
                <c:pt idx="5">
                  <c:v>124.40400000000011</c:v>
                </c:pt>
                <c:pt idx="6">
                  <c:v>131.86699999999996</c:v>
                </c:pt>
                <c:pt idx="7">
                  <c:v>135.077</c:v>
                </c:pt>
                <c:pt idx="8">
                  <c:v>139.8180000000001</c:v>
                </c:pt>
                <c:pt idx="9">
                  <c:v>145.97799999999995</c:v>
                </c:pt>
                <c:pt idx="10">
                  <c:v>151.75600000000009</c:v>
                </c:pt>
                <c:pt idx="11">
                  <c:v>171.66700000000014</c:v>
                </c:pt>
                <c:pt idx="12">
                  <c:v>171.1110000000001</c:v>
                </c:pt>
                <c:pt idx="13">
                  <c:v>188.625</c:v>
                </c:pt>
                <c:pt idx="14">
                  <c:v>188.35500000000002</c:v>
                </c:pt>
                <c:pt idx="15">
                  <c:v>269.30499999999995</c:v>
                </c:pt>
                <c:pt idx="16">
                  <c:v>218.25099999999998</c:v>
                </c:pt>
                <c:pt idx="17">
                  <c:v>215.95400000000006</c:v>
                </c:pt>
                <c:pt idx="18">
                  <c:v>235.14200000000005</c:v>
                </c:pt>
                <c:pt idx="19">
                  <c:v>239.85299999999995</c:v>
                </c:pt>
                <c:pt idx="20">
                  <c:v>248.91599999999994</c:v>
                </c:pt>
                <c:pt idx="21">
                  <c:v>254.21699999999987</c:v>
                </c:pt>
                <c:pt idx="22">
                  <c:v>253.03699999999992</c:v>
                </c:pt>
                <c:pt idx="23">
                  <c:v>250.61900000000003</c:v>
                </c:pt>
                <c:pt idx="24">
                  <c:v>246.21299999999997</c:v>
                </c:pt>
                <c:pt idx="25">
                  <c:v>252.40200000000004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mM'!$I$50:$I$81</c:f>
              <c:numCache>
                <c:formatCode>General</c:formatCode>
                <c:ptCount val="32"/>
                <c:pt idx="0">
                  <c:v>128.82600000000002</c:v>
                </c:pt>
                <c:pt idx="1">
                  <c:v>126.60500000000002</c:v>
                </c:pt>
                <c:pt idx="2">
                  <c:v>127.072</c:v>
                </c:pt>
                <c:pt idx="3">
                  <c:v>137.50700000000006</c:v>
                </c:pt>
                <c:pt idx="4">
                  <c:v>162.11700000000008</c:v>
                </c:pt>
                <c:pt idx="5">
                  <c:v>194.68100000000004</c:v>
                </c:pt>
                <c:pt idx="6">
                  <c:v>238.45000000000005</c:v>
                </c:pt>
                <c:pt idx="7">
                  <c:v>276.78200000000004</c:v>
                </c:pt>
                <c:pt idx="8">
                  <c:v>327.42999999999995</c:v>
                </c:pt>
                <c:pt idx="9">
                  <c:v>351.96299999999997</c:v>
                </c:pt>
                <c:pt idx="10">
                  <c:v>382.18600000000015</c:v>
                </c:pt>
                <c:pt idx="11">
                  <c:v>388.19299999999998</c:v>
                </c:pt>
                <c:pt idx="12">
                  <c:v>416.90499999999997</c:v>
                </c:pt>
                <c:pt idx="13">
                  <c:v>408.94000000000005</c:v>
                </c:pt>
                <c:pt idx="14">
                  <c:v>464.71999999999991</c:v>
                </c:pt>
                <c:pt idx="15">
                  <c:v>422.28600000000006</c:v>
                </c:pt>
                <c:pt idx="16">
                  <c:v>436.77799999999991</c:v>
                </c:pt>
                <c:pt idx="17">
                  <c:v>429.19900000000007</c:v>
                </c:pt>
                <c:pt idx="18">
                  <c:v>422.44899999999996</c:v>
                </c:pt>
                <c:pt idx="19">
                  <c:v>421.57099999999991</c:v>
                </c:pt>
                <c:pt idx="20">
                  <c:v>400.30999999999995</c:v>
                </c:pt>
                <c:pt idx="21">
                  <c:v>384.24599999999998</c:v>
                </c:pt>
                <c:pt idx="22">
                  <c:v>388.82499999999993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mM'!$J$50:$J$81</c:f>
              <c:numCache>
                <c:formatCode>General</c:formatCode>
                <c:ptCount val="32"/>
                <c:pt idx="0">
                  <c:v>164.56400000000008</c:v>
                </c:pt>
                <c:pt idx="1">
                  <c:v>172.76599999999996</c:v>
                </c:pt>
                <c:pt idx="2">
                  <c:v>174.36199999999997</c:v>
                </c:pt>
                <c:pt idx="3">
                  <c:v>180.31100000000004</c:v>
                </c:pt>
                <c:pt idx="4">
                  <c:v>177.654</c:v>
                </c:pt>
                <c:pt idx="5">
                  <c:v>180.90000000000009</c:v>
                </c:pt>
                <c:pt idx="6">
                  <c:v>196.84800000000007</c:v>
                </c:pt>
                <c:pt idx="7">
                  <c:v>216.6160000000001</c:v>
                </c:pt>
                <c:pt idx="8">
                  <c:v>247.73900000000003</c:v>
                </c:pt>
                <c:pt idx="9">
                  <c:v>296.51900000000012</c:v>
                </c:pt>
                <c:pt idx="10">
                  <c:v>315.3900000000001</c:v>
                </c:pt>
                <c:pt idx="11">
                  <c:v>347.00999999999988</c:v>
                </c:pt>
                <c:pt idx="12">
                  <c:v>348.68999999999994</c:v>
                </c:pt>
                <c:pt idx="13">
                  <c:v>380.72199999999998</c:v>
                </c:pt>
                <c:pt idx="14">
                  <c:v>409.14699999999993</c:v>
                </c:pt>
                <c:pt idx="15">
                  <c:v>433.06900000000007</c:v>
                </c:pt>
                <c:pt idx="16">
                  <c:v>455.0379999999999</c:v>
                </c:pt>
                <c:pt idx="17">
                  <c:v>430.18200000000002</c:v>
                </c:pt>
                <c:pt idx="18">
                  <c:v>440.64800000000002</c:v>
                </c:pt>
                <c:pt idx="19">
                  <c:v>470.51900000000012</c:v>
                </c:pt>
                <c:pt idx="20">
                  <c:v>471.81899999999985</c:v>
                </c:pt>
                <c:pt idx="21">
                  <c:v>471.81399999999996</c:v>
                </c:pt>
                <c:pt idx="22">
                  <c:v>478.04900000000009</c:v>
                </c:pt>
                <c:pt idx="23">
                  <c:v>453.74900000000014</c:v>
                </c:pt>
                <c:pt idx="24">
                  <c:v>450.36400000000003</c:v>
                </c:pt>
                <c:pt idx="25">
                  <c:v>432.45100000000014</c:v>
                </c:pt>
                <c:pt idx="26">
                  <c:v>352.76200000000006</c:v>
                </c:pt>
                <c:pt idx="27">
                  <c:v>356.95800000000008</c:v>
                </c:pt>
                <c:pt idx="28">
                  <c:v>339.90800000000002</c:v>
                </c:pt>
                <c:pt idx="29">
                  <c:v>332.80799999999988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mM'!$K$50:$K$81</c:f>
              <c:numCache>
                <c:formatCode>General</c:formatCode>
                <c:ptCount val="32"/>
                <c:pt idx="0">
                  <c:v>130.99699999999996</c:v>
                </c:pt>
                <c:pt idx="1">
                  <c:v>129.94100000000003</c:v>
                </c:pt>
                <c:pt idx="2">
                  <c:v>130.89600000000007</c:v>
                </c:pt>
                <c:pt idx="3">
                  <c:v>136.947</c:v>
                </c:pt>
                <c:pt idx="4">
                  <c:v>141.62199999999996</c:v>
                </c:pt>
                <c:pt idx="5">
                  <c:v>142.76700000000005</c:v>
                </c:pt>
                <c:pt idx="6">
                  <c:v>151.02299999999991</c:v>
                </c:pt>
                <c:pt idx="7">
                  <c:v>163.86299999999994</c:v>
                </c:pt>
                <c:pt idx="8">
                  <c:v>167.74899999999991</c:v>
                </c:pt>
                <c:pt idx="9">
                  <c:v>176.70100000000002</c:v>
                </c:pt>
                <c:pt idx="10">
                  <c:v>192.80000000000007</c:v>
                </c:pt>
                <c:pt idx="11">
                  <c:v>217.71800000000007</c:v>
                </c:pt>
                <c:pt idx="12">
                  <c:v>237.24999999999989</c:v>
                </c:pt>
                <c:pt idx="13">
                  <c:v>239.33800000000008</c:v>
                </c:pt>
                <c:pt idx="14">
                  <c:v>253.43700000000013</c:v>
                </c:pt>
                <c:pt idx="15">
                  <c:v>254.09500000000003</c:v>
                </c:pt>
                <c:pt idx="16">
                  <c:v>273.08800000000008</c:v>
                </c:pt>
                <c:pt idx="17">
                  <c:v>281.70699999999999</c:v>
                </c:pt>
                <c:pt idx="18">
                  <c:v>278.21199999999999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mM'!$L$50:$L$81</c:f>
              <c:numCache>
                <c:formatCode>General</c:formatCode>
                <c:ptCount val="32"/>
                <c:pt idx="0">
                  <c:v>160.755</c:v>
                </c:pt>
                <c:pt idx="1">
                  <c:v>159.6160000000001</c:v>
                </c:pt>
                <c:pt idx="2">
                  <c:v>164.23699999999997</c:v>
                </c:pt>
                <c:pt idx="3">
                  <c:v>158.12900000000002</c:v>
                </c:pt>
                <c:pt idx="4">
                  <c:v>164.577</c:v>
                </c:pt>
                <c:pt idx="5">
                  <c:v>167.84000000000003</c:v>
                </c:pt>
                <c:pt idx="6">
                  <c:v>163.58100000000002</c:v>
                </c:pt>
                <c:pt idx="7">
                  <c:v>163.20100000000014</c:v>
                </c:pt>
                <c:pt idx="8">
                  <c:v>148.99900000000002</c:v>
                </c:pt>
                <c:pt idx="9">
                  <c:v>149.44100000000003</c:v>
                </c:pt>
                <c:pt idx="10">
                  <c:v>156.77499999999998</c:v>
                </c:pt>
                <c:pt idx="11">
                  <c:v>151.0379999999999</c:v>
                </c:pt>
                <c:pt idx="12">
                  <c:v>158.43700000000013</c:v>
                </c:pt>
                <c:pt idx="13">
                  <c:v>157.99699999999996</c:v>
                </c:pt>
                <c:pt idx="14">
                  <c:v>168.15000000000009</c:v>
                </c:pt>
                <c:pt idx="15">
                  <c:v>178.58499999999992</c:v>
                </c:pt>
                <c:pt idx="16">
                  <c:v>179.03100000000006</c:v>
                </c:pt>
                <c:pt idx="17">
                  <c:v>192.08300000000008</c:v>
                </c:pt>
                <c:pt idx="18">
                  <c:v>185.58699999999999</c:v>
                </c:pt>
                <c:pt idx="19">
                  <c:v>195.35299999999995</c:v>
                </c:pt>
                <c:pt idx="20">
                  <c:v>196.58299999999997</c:v>
                </c:pt>
                <c:pt idx="21">
                  <c:v>193.47199999999998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mM'!$M$50:$M$81</c:f>
              <c:numCache>
                <c:formatCode>General</c:formatCode>
                <c:ptCount val="32"/>
                <c:pt idx="0">
                  <c:v>157.26188888888888</c:v>
                </c:pt>
                <c:pt idx="1">
                  <c:v>144.35455555555558</c:v>
                </c:pt>
                <c:pt idx="2">
                  <c:v>145.59199999999998</c:v>
                </c:pt>
                <c:pt idx="3">
                  <c:v>150.88722222222225</c:v>
                </c:pt>
                <c:pt idx="4">
                  <c:v>157.45477777777774</c:v>
                </c:pt>
                <c:pt idx="5">
                  <c:v>165.3944444444445</c:v>
                </c:pt>
                <c:pt idx="6">
                  <c:v>178.15866666666665</c:v>
                </c:pt>
                <c:pt idx="7">
                  <c:v>189.42700000000002</c:v>
                </c:pt>
                <c:pt idx="8">
                  <c:v>199.74388888888888</c:v>
                </c:pt>
                <c:pt idx="9">
                  <c:v>213.23400000000004</c:v>
                </c:pt>
                <c:pt idx="10">
                  <c:v>226.98288888888894</c:v>
                </c:pt>
                <c:pt idx="11">
                  <c:v>238.77833333333334</c:v>
                </c:pt>
                <c:pt idx="12">
                  <c:v>248.1193333333334</c:v>
                </c:pt>
                <c:pt idx="13">
                  <c:v>260.08266666666663</c:v>
                </c:pt>
                <c:pt idx="14">
                  <c:v>274.82366666666667</c:v>
                </c:pt>
                <c:pt idx="15">
                  <c:v>291.96099999999996</c:v>
                </c:pt>
                <c:pt idx="16">
                  <c:v>289.75211111111111</c:v>
                </c:pt>
                <c:pt idx="17">
                  <c:v>288.54222222222222</c:v>
                </c:pt>
                <c:pt idx="18">
                  <c:v>291.10499999999996</c:v>
                </c:pt>
                <c:pt idx="19">
                  <c:v>300.50200000000001</c:v>
                </c:pt>
                <c:pt idx="20">
                  <c:v>316.63542857142858</c:v>
                </c:pt>
                <c:pt idx="21">
                  <c:v>308.67216666666661</c:v>
                </c:pt>
                <c:pt idx="22">
                  <c:v>321.82299999999998</c:v>
                </c:pt>
                <c:pt idx="23">
                  <c:v>293.06100000000009</c:v>
                </c:pt>
                <c:pt idx="24">
                  <c:v>289.20799999999997</c:v>
                </c:pt>
                <c:pt idx="25">
                  <c:v>289.25733333333341</c:v>
                </c:pt>
                <c:pt idx="26">
                  <c:v>265.36050000000006</c:v>
                </c:pt>
                <c:pt idx="27">
                  <c:v>266.15499999999997</c:v>
                </c:pt>
                <c:pt idx="28">
                  <c:v>258.86949999999996</c:v>
                </c:pt>
                <c:pt idx="29">
                  <c:v>255.39049999999992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mM'!$N$50:$N$81</c:f>
              <c:numCache>
                <c:formatCode>General</c:formatCode>
                <c:ptCount val="32"/>
                <c:pt idx="0">
                  <c:v>59.136099859655189</c:v>
                </c:pt>
                <c:pt idx="1">
                  <c:v>23.293530969515647</c:v>
                </c:pt>
                <c:pt idx="2">
                  <c:v>21.13733500231282</c:v>
                </c:pt>
                <c:pt idx="3">
                  <c:v>20.935365286864347</c:v>
                </c:pt>
                <c:pt idx="4">
                  <c:v>18.492157038713867</c:v>
                </c:pt>
                <c:pt idx="5">
                  <c:v>23.32891477925568</c:v>
                </c:pt>
                <c:pt idx="6">
                  <c:v>35.387493797244176</c:v>
                </c:pt>
                <c:pt idx="7">
                  <c:v>47.04692314062639</c:v>
                </c:pt>
                <c:pt idx="8">
                  <c:v>64.284192171257047</c:v>
                </c:pt>
                <c:pt idx="9">
                  <c:v>75.244238726297084</c:v>
                </c:pt>
                <c:pt idx="10">
                  <c:v>83.642038300791739</c:v>
                </c:pt>
                <c:pt idx="11">
                  <c:v>87.263552878621681</c:v>
                </c:pt>
                <c:pt idx="12">
                  <c:v>93.289528860424483</c:v>
                </c:pt>
                <c:pt idx="13">
                  <c:v>95.576838773836883</c:v>
                </c:pt>
                <c:pt idx="14">
                  <c:v>109.84843353912697</c:v>
                </c:pt>
                <c:pt idx="15">
                  <c:v>96.968361247367866</c:v>
                </c:pt>
                <c:pt idx="16">
                  <c:v>105.11944773975497</c:v>
                </c:pt>
                <c:pt idx="17">
                  <c:v>96.899478126533097</c:v>
                </c:pt>
                <c:pt idx="18">
                  <c:v>96.179293081983161</c:v>
                </c:pt>
                <c:pt idx="19">
                  <c:v>105.07538349204343</c:v>
                </c:pt>
                <c:pt idx="20">
                  <c:v>97.671868076836972</c:v>
                </c:pt>
                <c:pt idx="21">
                  <c:v>102.34989477555258</c:v>
                </c:pt>
                <c:pt idx="22">
                  <c:v>138.41926195439709</c:v>
                </c:pt>
                <c:pt idx="23">
                  <c:v>144.22911152745826</c:v>
                </c:pt>
                <c:pt idx="24">
                  <c:v>144.53693002482109</c:v>
                </c:pt>
                <c:pt idx="25">
                  <c:v>128.78389438254044</c:v>
                </c:pt>
                <c:pt idx="26">
                  <c:v>123.60438667175214</c:v>
                </c:pt>
                <c:pt idx="27">
                  <c:v>128.41483410416436</c:v>
                </c:pt>
                <c:pt idx="28">
                  <c:v>114.60574577437221</c:v>
                </c:pt>
                <c:pt idx="29">
                  <c:v>109.48487846501902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mM'!$O$50:$O$81</c:f>
              <c:numCache>
                <c:formatCode>General</c:formatCode>
                <c:ptCount val="32"/>
                <c:pt idx="0">
                  <c:v>216.39798874854407</c:v>
                </c:pt>
                <c:pt idx="1">
                  <c:v>167.64808652507122</c:v>
                </c:pt>
                <c:pt idx="2">
                  <c:v>166.72933500231281</c:v>
                </c:pt>
                <c:pt idx="3">
                  <c:v>171.82258750908659</c:v>
                </c:pt>
                <c:pt idx="4">
                  <c:v>175.94693481649159</c:v>
                </c:pt>
                <c:pt idx="5">
                  <c:v>188.72335922370019</c:v>
                </c:pt>
                <c:pt idx="6">
                  <c:v>213.54616046391084</c:v>
                </c:pt>
                <c:pt idx="7">
                  <c:v>236.47392314062643</c:v>
                </c:pt>
                <c:pt idx="8">
                  <c:v>264.02808106014595</c:v>
                </c:pt>
                <c:pt idx="9">
                  <c:v>288.47823872629715</c:v>
                </c:pt>
                <c:pt idx="10">
                  <c:v>310.62492718968065</c:v>
                </c:pt>
                <c:pt idx="11">
                  <c:v>326.04188621195499</c:v>
                </c:pt>
                <c:pt idx="12">
                  <c:v>341.4088621937579</c:v>
                </c:pt>
                <c:pt idx="13">
                  <c:v>355.65950544050349</c:v>
                </c:pt>
                <c:pt idx="14">
                  <c:v>384.67210020579364</c:v>
                </c:pt>
                <c:pt idx="15">
                  <c:v>388.92936124736781</c:v>
                </c:pt>
                <c:pt idx="16">
                  <c:v>394.87155885086611</c:v>
                </c:pt>
                <c:pt idx="17">
                  <c:v>385.44170034875532</c:v>
                </c:pt>
                <c:pt idx="18">
                  <c:v>387.28429308198315</c:v>
                </c:pt>
                <c:pt idx="19">
                  <c:v>405.57738349204345</c:v>
                </c:pt>
                <c:pt idx="20">
                  <c:v>414.30729664826555</c:v>
                </c:pt>
                <c:pt idx="21">
                  <c:v>411.02206144221918</c:v>
                </c:pt>
                <c:pt idx="22">
                  <c:v>460.24226195439707</c:v>
                </c:pt>
                <c:pt idx="23">
                  <c:v>437.29011152745835</c:v>
                </c:pt>
                <c:pt idx="24">
                  <c:v>433.74493002482109</c:v>
                </c:pt>
                <c:pt idx="25">
                  <c:v>418.04122771587384</c:v>
                </c:pt>
                <c:pt idx="26">
                  <c:v>388.9648866717522</c:v>
                </c:pt>
                <c:pt idx="27">
                  <c:v>394.56983410416433</c:v>
                </c:pt>
                <c:pt idx="28">
                  <c:v>373.47524577437218</c:v>
                </c:pt>
                <c:pt idx="29">
                  <c:v>364.87537846501891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mM'!$P$50:$P$81</c:f>
              <c:numCache>
                <c:formatCode>General</c:formatCode>
                <c:ptCount val="32"/>
                <c:pt idx="0">
                  <c:v>98.125789029233687</c:v>
                </c:pt>
                <c:pt idx="1">
                  <c:v>121.06102458603993</c:v>
                </c:pt>
                <c:pt idx="2">
                  <c:v>124.45466499768716</c:v>
                </c:pt>
                <c:pt idx="3">
                  <c:v>129.95185693535791</c:v>
                </c:pt>
                <c:pt idx="4">
                  <c:v>138.96262073906388</c:v>
                </c:pt>
                <c:pt idx="5">
                  <c:v>142.06552966518882</c:v>
                </c:pt>
                <c:pt idx="6">
                  <c:v>142.77117286942246</c:v>
                </c:pt>
                <c:pt idx="7">
                  <c:v>142.38007685937362</c:v>
                </c:pt>
                <c:pt idx="8">
                  <c:v>135.45969671763183</c:v>
                </c:pt>
                <c:pt idx="9">
                  <c:v>137.98976127370295</c:v>
                </c:pt>
                <c:pt idx="10">
                  <c:v>143.3408505880972</c:v>
                </c:pt>
                <c:pt idx="11">
                  <c:v>151.51478045471166</c:v>
                </c:pt>
                <c:pt idx="12">
                  <c:v>154.8298044729089</c:v>
                </c:pt>
                <c:pt idx="13">
                  <c:v>164.50582789282976</c:v>
                </c:pt>
                <c:pt idx="14">
                  <c:v>164.9752331275397</c:v>
                </c:pt>
                <c:pt idx="15">
                  <c:v>194.9926387526321</c:v>
                </c:pt>
                <c:pt idx="16">
                  <c:v>184.63266337135613</c:v>
                </c:pt>
                <c:pt idx="17">
                  <c:v>191.64274409568912</c:v>
                </c:pt>
                <c:pt idx="18">
                  <c:v>194.9257069180168</c:v>
                </c:pt>
                <c:pt idx="19">
                  <c:v>195.42661650795657</c:v>
                </c:pt>
                <c:pt idx="20">
                  <c:v>218.9635604945916</c:v>
                </c:pt>
                <c:pt idx="21">
                  <c:v>206.32227189111404</c:v>
                </c:pt>
                <c:pt idx="22">
                  <c:v>183.40373804560289</c:v>
                </c:pt>
                <c:pt idx="23">
                  <c:v>148.83188847254183</c:v>
                </c:pt>
                <c:pt idx="24">
                  <c:v>144.67106997517888</c:v>
                </c:pt>
                <c:pt idx="25">
                  <c:v>160.47343895079297</c:v>
                </c:pt>
                <c:pt idx="26">
                  <c:v>141.75611332824792</c:v>
                </c:pt>
                <c:pt idx="27">
                  <c:v>137.74016589583562</c:v>
                </c:pt>
                <c:pt idx="28">
                  <c:v>144.26375422562774</c:v>
                </c:pt>
                <c:pt idx="29">
                  <c:v>145.9056215349809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mM'!$Q$50:$Q$81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mM'!$R$50:$R$81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mM'!$S$50:$S$81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mM'!$T$50:$T$81</c:f>
              <c:numCache>
                <c:formatCode>General</c:formatCode>
                <c:ptCount val="32"/>
                <c:pt idx="0">
                  <c:v>139.18500000000006</c:v>
                </c:pt>
                <c:pt idx="1">
                  <c:v>141.08200000000011</c:v>
                </c:pt>
                <c:pt idx="2">
                  <c:v>155.50700000000006</c:v>
                </c:pt>
                <c:pt idx="3">
                  <c:v>184.91700000000003</c:v>
                </c:pt>
                <c:pt idx="4">
                  <c:v>210.30399999999997</c:v>
                </c:pt>
                <c:pt idx="5">
                  <c:v>248.12599999999998</c:v>
                </c:pt>
                <c:pt idx="6">
                  <c:v>308.12099999999998</c:v>
                </c:pt>
                <c:pt idx="7">
                  <c:v>357.35100000000011</c:v>
                </c:pt>
                <c:pt idx="8">
                  <c:v>428.77799999999991</c:v>
                </c:pt>
                <c:pt idx="9">
                  <c:v>484.05399999999997</c:v>
                </c:pt>
                <c:pt idx="10">
                  <c:v>590.69600000000014</c:v>
                </c:pt>
                <c:pt idx="11">
                  <c:v>623.82400000000007</c:v>
                </c:pt>
                <c:pt idx="12">
                  <c:v>688.13700000000006</c:v>
                </c:pt>
                <c:pt idx="13">
                  <c:v>747.99999999999989</c:v>
                </c:pt>
                <c:pt idx="14">
                  <c:v>768.37799999999993</c:v>
                </c:pt>
                <c:pt idx="15">
                  <c:v>750.976</c:v>
                </c:pt>
                <c:pt idx="16">
                  <c:v>830.4140000000001</c:v>
                </c:pt>
                <c:pt idx="17">
                  <c:v>844.27499999999998</c:v>
                </c:pt>
                <c:pt idx="18">
                  <c:v>816.93300000000011</c:v>
                </c:pt>
                <c:pt idx="19">
                  <c:v>804.82399999999996</c:v>
                </c:pt>
                <c:pt idx="20">
                  <c:v>807.02900000000011</c:v>
                </c:pt>
                <c:pt idx="21">
                  <c:v>805.02</c:v>
                </c:pt>
                <c:pt idx="22">
                  <c:v>790.05100000000004</c:v>
                </c:pt>
                <c:pt idx="23">
                  <c:v>801.82600000000014</c:v>
                </c:pt>
                <c:pt idx="24">
                  <c:v>777.77799999999991</c:v>
                </c:pt>
                <c:pt idx="25">
                  <c:v>772.88300000000015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mM'!$U$50:$U$81</c:f>
              <c:numCache>
                <c:formatCode>General</c:formatCode>
                <c:ptCount val="32"/>
                <c:pt idx="0">
                  <c:v>139.95900000000006</c:v>
                </c:pt>
                <c:pt idx="1">
                  <c:v>143.47499999999991</c:v>
                </c:pt>
                <c:pt idx="2">
                  <c:v>155.13700000000006</c:v>
                </c:pt>
                <c:pt idx="3">
                  <c:v>178.84500000000003</c:v>
                </c:pt>
                <c:pt idx="4">
                  <c:v>225.505</c:v>
                </c:pt>
                <c:pt idx="5">
                  <c:v>266.36500000000001</c:v>
                </c:pt>
                <c:pt idx="6">
                  <c:v>333.56799999999998</c:v>
                </c:pt>
                <c:pt idx="7">
                  <c:v>411.61299999999994</c:v>
                </c:pt>
                <c:pt idx="8">
                  <c:v>508.46600000000001</c:v>
                </c:pt>
                <c:pt idx="9">
                  <c:v>580.78800000000001</c:v>
                </c:pt>
                <c:pt idx="10">
                  <c:v>674.00400000000013</c:v>
                </c:pt>
                <c:pt idx="11">
                  <c:v>701.298</c:v>
                </c:pt>
                <c:pt idx="12">
                  <c:v>769.49900000000002</c:v>
                </c:pt>
                <c:pt idx="13">
                  <c:v>761.23099999999999</c:v>
                </c:pt>
                <c:pt idx="14">
                  <c:v>858.47500000000002</c:v>
                </c:pt>
                <c:pt idx="15">
                  <c:v>809.13799999999992</c:v>
                </c:pt>
                <c:pt idx="16">
                  <c:v>776.90500000000009</c:v>
                </c:pt>
                <c:pt idx="17">
                  <c:v>832.69900000000007</c:v>
                </c:pt>
                <c:pt idx="18">
                  <c:v>956.12099999999998</c:v>
                </c:pt>
                <c:pt idx="19">
                  <c:v>946.76</c:v>
                </c:pt>
                <c:pt idx="20">
                  <c:v>928.47900000000004</c:v>
                </c:pt>
                <c:pt idx="21">
                  <c:v>872.83199999999999</c:v>
                </c:pt>
                <c:pt idx="22">
                  <c:v>805.27200000000005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23712"/>
        <c:axId val="702525888"/>
      </c:scatterChart>
      <c:valAx>
        <c:axId val="70252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 smtClean="0"/>
                  <a:t>Time/min</a:t>
                </a:r>
                <a:endParaRPr lang="en-US" altLang="zh-CN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5888"/>
        <c:crosses val="autoZero"/>
        <c:crossBetween val="midCat"/>
      </c:valAx>
      <c:valAx>
        <c:axId val="70252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600" dirty="0" smtClean="0"/>
                  <a:t>荧光强度</a:t>
                </a:r>
                <a:r>
                  <a:rPr lang="en-US" altLang="zh-CN" sz="1600" dirty="0" smtClean="0"/>
                  <a:t>/A.U.</a:t>
                </a:r>
                <a:endParaRPr lang="en-US" altLang="zh-C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3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不同浓度平均荧光时序图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第一个细胞周期曲线汇总!$E$6:$E$35</c:f>
              <c:numCache>
                <c:formatCode>General</c:formatCode>
                <c:ptCount val="30"/>
                <c:pt idx="0">
                  <c:v>169.38000000000005</c:v>
                </c:pt>
                <c:pt idx="1">
                  <c:v>165</c:v>
                </c:pt>
                <c:pt idx="2">
                  <c:v>158.33350000000002</c:v>
                </c:pt>
                <c:pt idx="3">
                  <c:v>152.0594999999999</c:v>
                </c:pt>
                <c:pt idx="4">
                  <c:v>146.79549999999995</c:v>
                </c:pt>
                <c:pt idx="5">
                  <c:v>143.09499999999997</c:v>
                </c:pt>
                <c:pt idx="6">
                  <c:v>134.61450000000002</c:v>
                </c:pt>
                <c:pt idx="7">
                  <c:v>130.51250000000005</c:v>
                </c:pt>
                <c:pt idx="8">
                  <c:v>123.19899999999996</c:v>
                </c:pt>
                <c:pt idx="9">
                  <c:v>122.01550000000003</c:v>
                </c:pt>
                <c:pt idx="10">
                  <c:v>115.45050000000003</c:v>
                </c:pt>
                <c:pt idx="11">
                  <c:v>113.57699999999994</c:v>
                </c:pt>
                <c:pt idx="12">
                  <c:v>118.19400000000002</c:v>
                </c:pt>
                <c:pt idx="13">
                  <c:v>114.66200000000003</c:v>
                </c:pt>
                <c:pt idx="14">
                  <c:v>115.78050000000002</c:v>
                </c:pt>
                <c:pt idx="15">
                  <c:v>121.63899999999995</c:v>
                </c:pt>
                <c:pt idx="16">
                  <c:v>129.63250000000005</c:v>
                </c:pt>
                <c:pt idx="17">
                  <c:v>131.75849999999997</c:v>
                </c:pt>
                <c:pt idx="18">
                  <c:v>132.47499999999997</c:v>
                </c:pt>
                <c:pt idx="19">
                  <c:v>135.46499999999997</c:v>
                </c:pt>
                <c:pt idx="20">
                  <c:v>138.28100000000006</c:v>
                </c:pt>
              </c:numCache>
            </c:numRef>
          </c:yVal>
          <c:smooth val="0"/>
        </c:ser>
        <c:ser>
          <c:idx val="1"/>
          <c:order val="1"/>
          <c:tx>
            <c:v>10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3049650043744529E-2"/>
                  <c:y val="2.170457859434237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第一个细胞周期曲线汇总!$F$6:$F$35</c:f>
              <c:numCache>
                <c:formatCode>General</c:formatCode>
                <c:ptCount val="30"/>
                <c:pt idx="0">
                  <c:v>161.12166666666667</c:v>
                </c:pt>
                <c:pt idx="1">
                  <c:v>150.17749999999992</c:v>
                </c:pt>
                <c:pt idx="2">
                  <c:v>153.40566666666669</c:v>
                </c:pt>
                <c:pt idx="3">
                  <c:v>167.96983333333338</c:v>
                </c:pt>
                <c:pt idx="4">
                  <c:v>171.63383333333331</c:v>
                </c:pt>
                <c:pt idx="5">
                  <c:v>191.23000000000002</c:v>
                </c:pt>
                <c:pt idx="6">
                  <c:v>223.71583333333334</c:v>
                </c:pt>
                <c:pt idx="7">
                  <c:v>254.79816666666662</c:v>
                </c:pt>
                <c:pt idx="8">
                  <c:v>271.72916666666663</c:v>
                </c:pt>
                <c:pt idx="9">
                  <c:v>309.7018333333333</c:v>
                </c:pt>
                <c:pt idx="10">
                  <c:v>314.73583333333335</c:v>
                </c:pt>
                <c:pt idx="11">
                  <c:v>331.70133333333325</c:v>
                </c:pt>
                <c:pt idx="12">
                  <c:v>346.63349999999997</c:v>
                </c:pt>
                <c:pt idx="13">
                  <c:v>362.59883333333329</c:v>
                </c:pt>
                <c:pt idx="14">
                  <c:v>376.12816666666663</c:v>
                </c:pt>
                <c:pt idx="15">
                  <c:v>367.74533333333329</c:v>
                </c:pt>
                <c:pt idx="16">
                  <c:v>363.22666666666669</c:v>
                </c:pt>
                <c:pt idx="17">
                  <c:v>363.18599999999998</c:v>
                </c:pt>
                <c:pt idx="18">
                  <c:v>365.36360000000002</c:v>
                </c:pt>
                <c:pt idx="19">
                  <c:v>364.76779999999997</c:v>
                </c:pt>
                <c:pt idx="20">
                  <c:v>371.27125000000001</c:v>
                </c:pt>
                <c:pt idx="21">
                  <c:v>366.90249999999997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2"/>
          <c:order val="2"/>
          <c:tx>
            <c:v>15 mM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第一个细胞周期曲线汇总!$G$6:$G$35</c:f>
              <c:numCache>
                <c:formatCode>General</c:formatCode>
                <c:ptCount val="30"/>
                <c:pt idx="0">
                  <c:v>167.251</c:v>
                </c:pt>
                <c:pt idx="1">
                  <c:v>153.34941666666671</c:v>
                </c:pt>
                <c:pt idx="2">
                  <c:v>155.29933333333335</c:v>
                </c:pt>
                <c:pt idx="3">
                  <c:v>159.45241666666672</c:v>
                </c:pt>
                <c:pt idx="4">
                  <c:v>163.3148333333333</c:v>
                </c:pt>
                <c:pt idx="5">
                  <c:v>169.20383333333336</c:v>
                </c:pt>
                <c:pt idx="6">
                  <c:v>179.64733333333331</c:v>
                </c:pt>
                <c:pt idx="7">
                  <c:v>188.28900000000002</c:v>
                </c:pt>
                <c:pt idx="8">
                  <c:v>196.83066666666664</c:v>
                </c:pt>
                <c:pt idx="9">
                  <c:v>208.71708333333336</c:v>
                </c:pt>
                <c:pt idx="10">
                  <c:v>218.9906666666667</c:v>
                </c:pt>
                <c:pt idx="11">
                  <c:v>228.4929166666667</c:v>
                </c:pt>
                <c:pt idx="12">
                  <c:v>235.97783333333336</c:v>
                </c:pt>
                <c:pt idx="13">
                  <c:v>235.97783333333336</c:v>
                </c:pt>
                <c:pt idx="14">
                  <c:v>235.97783333333336</c:v>
                </c:pt>
                <c:pt idx="15">
                  <c:v>235.97783333333336</c:v>
                </c:pt>
                <c:pt idx="16">
                  <c:v>246.56649999999999</c:v>
                </c:pt>
                <c:pt idx="17">
                  <c:v>257.93975000000006</c:v>
                </c:pt>
                <c:pt idx="18">
                  <c:v>271.27400000000006</c:v>
                </c:pt>
                <c:pt idx="19">
                  <c:v>271.85508333333331</c:v>
                </c:pt>
                <c:pt idx="20">
                  <c:v>272.79241666666672</c:v>
                </c:pt>
                <c:pt idx="21">
                  <c:v>275.87758333333335</c:v>
                </c:pt>
                <c:pt idx="22">
                  <c:v>281.57681818181823</c:v>
                </c:pt>
                <c:pt idx="23">
                  <c:v>294.2303</c:v>
                </c:pt>
              </c:numCache>
            </c:numRef>
          </c:yVal>
          <c:smooth val="0"/>
        </c:ser>
        <c:ser>
          <c:idx val="4"/>
          <c:order val="3"/>
          <c:tx>
            <c:v>40 mM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第一个细胞周期曲线汇总!$H$6:$H$35</c:f>
              <c:numCache>
                <c:formatCode>General</c:formatCode>
                <c:ptCount val="30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26432"/>
        <c:axId val="702524256"/>
      </c:scatterChart>
      <c:valAx>
        <c:axId val="702526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  <a:r>
                  <a:rPr lang="en-US" altLang="zh-CN"/>
                  <a:t>/</a:t>
                </a:r>
                <a:r>
                  <a:rPr lang="zh-CN" altLang="en-US"/>
                  <a:t>分钟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4256"/>
        <c:crosses val="autoZero"/>
        <c:crossBetween val="midCat"/>
      </c:valAx>
      <c:valAx>
        <c:axId val="70252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荧光强度</a:t>
                </a:r>
                <a:r>
                  <a:rPr lang="en-US" altLang="zh-CN"/>
                  <a:t>/A.U.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6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d[Rnr3]/</a:t>
            </a:r>
            <a:r>
              <a:rPr lang="en-US" altLang="zh-CN" dirty="0" err="1" smtClean="0"/>
              <a:t>dt</a:t>
            </a:r>
            <a:r>
              <a:rPr lang="en-US" altLang="zh-CN" baseline="0" dirty="0" smtClean="0"/>
              <a:t> </a:t>
            </a:r>
            <a:r>
              <a:rPr lang="en-US" altLang="zh-CN" baseline="0" dirty="0"/>
              <a:t>vs HU concentration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第一个细胞周期曲线汇总!$L$7:$L$10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</c:numCache>
            </c:numRef>
          </c:xVal>
          <c:yVal>
            <c:numRef>
              <c:f>第一个细胞周期曲线汇总!$M$7:$M$10</c:f>
              <c:numCache>
                <c:formatCode>General</c:formatCode>
                <c:ptCount val="4"/>
                <c:pt idx="0">
                  <c:v>0</c:v>
                </c:pt>
                <c:pt idx="1">
                  <c:v>2.4159999999999999</c:v>
                </c:pt>
                <c:pt idx="2">
                  <c:v>1.27</c:v>
                </c:pt>
                <c:pt idx="3">
                  <c:v>3.4569000000000001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25344"/>
        <c:axId val="702530784"/>
      </c:scatterChart>
      <c:valAx>
        <c:axId val="70252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0784"/>
        <c:crosses val="autoZero"/>
        <c:crossBetween val="midCat"/>
      </c:valAx>
      <c:valAx>
        <c:axId val="70253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5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3602672184651233E-2"/>
          <c:y val="0.10915161738688255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34048"/>
        <c:axId val="702524800"/>
      </c:scatterChart>
      <c:valAx>
        <c:axId val="70253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4800"/>
        <c:crosses val="autoZero"/>
        <c:crossBetween val="midCat"/>
        <c:majorUnit val="10"/>
        <c:minorUnit val="5"/>
      </c:valAx>
      <c:valAx>
        <c:axId val="70252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</a:t>
            </a:r>
            <a:r>
              <a:rPr lang="en-US" altLang="zh-CN" baseline="0"/>
              <a:t> mM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531451296132132"/>
          <c:y val="0.10736818111882931"/>
          <c:w val="0.74442655674296898"/>
          <c:h val="0.7358108577843373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20'!$I$115:$AH$115</c:f>
              <c:numCache>
                <c:formatCode>0_ </c:formatCode>
                <c:ptCount val="26"/>
                <c:pt idx="0">
                  <c:v>580.73299999999995</c:v>
                </c:pt>
                <c:pt idx="1">
                  <c:v>571.16699999999992</c:v>
                </c:pt>
                <c:pt idx="2">
                  <c:v>366.14300000000003</c:v>
                </c:pt>
                <c:pt idx="3">
                  <c:v>720.31899999999996</c:v>
                </c:pt>
                <c:pt idx="4">
                  <c:v>426.87199999999996</c:v>
                </c:pt>
                <c:pt idx="5">
                  <c:v>390.20099999999991</c:v>
                </c:pt>
                <c:pt idx="6">
                  <c:v>1143.2710000000002</c:v>
                </c:pt>
                <c:pt idx="7">
                  <c:v>1143.2710000000002</c:v>
                </c:pt>
                <c:pt idx="8">
                  <c:v>891.23000000000013</c:v>
                </c:pt>
                <c:pt idx="9">
                  <c:v>374.82600000000002</c:v>
                </c:pt>
                <c:pt idx="10">
                  <c:v>372.43100000000015</c:v>
                </c:pt>
                <c:pt idx="11">
                  <c:v>756.37999999999988</c:v>
                </c:pt>
                <c:pt idx="12">
                  <c:v>539.09699999999998</c:v>
                </c:pt>
                <c:pt idx="13">
                  <c:v>866.25600000000009</c:v>
                </c:pt>
                <c:pt idx="14">
                  <c:v>1317.953</c:v>
                </c:pt>
                <c:pt idx="15">
                  <c:v>634.16399999999999</c:v>
                </c:pt>
                <c:pt idx="16">
                  <c:v>622.46300000000008</c:v>
                </c:pt>
                <c:pt idx="17">
                  <c:v>574.053</c:v>
                </c:pt>
                <c:pt idx="18">
                  <c:v>1074.5839999999998</c:v>
                </c:pt>
                <c:pt idx="19">
                  <c:v>843.55200000000013</c:v>
                </c:pt>
                <c:pt idx="20">
                  <c:v>948.36</c:v>
                </c:pt>
                <c:pt idx="21">
                  <c:v>644.07599999999991</c:v>
                </c:pt>
                <c:pt idx="22">
                  <c:v>687.21199999999988</c:v>
                </c:pt>
                <c:pt idx="23">
                  <c:v>317.5680000000001</c:v>
                </c:pt>
                <c:pt idx="24">
                  <c:v>352.65</c:v>
                </c:pt>
                <c:pt idx="25">
                  <c:v>558.76600000000008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20'!$I$114:$AH$114</c:f>
              <c:numCache>
                <c:formatCode>0_ </c:formatCode>
                <c:ptCount val="26"/>
                <c:pt idx="0">
                  <c:v>393.83799999999997</c:v>
                </c:pt>
                <c:pt idx="1">
                  <c:v>442.26899999999989</c:v>
                </c:pt>
                <c:pt idx="2">
                  <c:v>198.98900000000003</c:v>
                </c:pt>
                <c:pt idx="3">
                  <c:v>332.44499999999994</c:v>
                </c:pt>
                <c:pt idx="4">
                  <c:v>316.97799999999995</c:v>
                </c:pt>
                <c:pt idx="5">
                  <c:v>280.48599999999999</c:v>
                </c:pt>
                <c:pt idx="6">
                  <c:v>985.93500000000017</c:v>
                </c:pt>
                <c:pt idx="7">
                  <c:v>985.93500000000017</c:v>
                </c:pt>
                <c:pt idx="8">
                  <c:v>730.06700000000012</c:v>
                </c:pt>
                <c:pt idx="9">
                  <c:v>168.69499999999994</c:v>
                </c:pt>
                <c:pt idx="10">
                  <c:v>4.7820000000002665</c:v>
                </c:pt>
                <c:pt idx="11">
                  <c:v>632.14399999999989</c:v>
                </c:pt>
                <c:pt idx="12">
                  <c:v>331.93799999999999</c:v>
                </c:pt>
                <c:pt idx="13">
                  <c:v>654.80400000000009</c:v>
                </c:pt>
                <c:pt idx="14">
                  <c:v>1116.451</c:v>
                </c:pt>
                <c:pt idx="15">
                  <c:v>466.57000000000005</c:v>
                </c:pt>
                <c:pt idx="16">
                  <c:v>489.1880000000001</c:v>
                </c:pt>
                <c:pt idx="17">
                  <c:v>396.56499999999994</c:v>
                </c:pt>
                <c:pt idx="18">
                  <c:v>872.83599999999979</c:v>
                </c:pt>
                <c:pt idx="19">
                  <c:v>627.40100000000018</c:v>
                </c:pt>
                <c:pt idx="20">
                  <c:v>688.08600000000001</c:v>
                </c:pt>
                <c:pt idx="21">
                  <c:v>420.23900000000003</c:v>
                </c:pt>
                <c:pt idx="22">
                  <c:v>497.78899999999987</c:v>
                </c:pt>
                <c:pt idx="23">
                  <c:v>219.13900000000001</c:v>
                </c:pt>
                <c:pt idx="24">
                  <c:v>172.87699999999995</c:v>
                </c:pt>
                <c:pt idx="25">
                  <c:v>363.62600000000009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29696"/>
        <c:axId val="702534592"/>
      </c:scatterChart>
      <c:valAx>
        <c:axId val="702529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16627778366513715"/>
              <c:y val="0.927702222956686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4592"/>
        <c:crosses val="autoZero"/>
        <c:crossBetween val="midCat"/>
      </c:valAx>
      <c:valAx>
        <c:axId val="70253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</a:rPr>
                  <a:t>CELL CYCLE TIME  /min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29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47769028871393"/>
          <c:y val="0.71760187364306183"/>
          <c:w val="0.24838296800329465"/>
          <c:h val="6.8752215263808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823545203968459"/>
          <c:y val="0.11409120601804026"/>
          <c:w val="0.781083612430165"/>
          <c:h val="0.71926824559971492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80'!$E$118:$X$118</c:f>
              <c:numCache>
                <c:formatCode>0_ </c:formatCode>
                <c:ptCount val="20"/>
                <c:pt idx="0">
                  <c:v>1233.6110000000001</c:v>
                </c:pt>
                <c:pt idx="1">
                  <c:v>842.99999999999989</c:v>
                </c:pt>
                <c:pt idx="2">
                  <c:v>1002.4640000000001</c:v>
                </c:pt>
                <c:pt idx="3">
                  <c:v>808.80700000000013</c:v>
                </c:pt>
                <c:pt idx="4">
                  <c:v>649.97299999999996</c:v>
                </c:pt>
                <c:pt idx="5">
                  <c:v>523.57300000000009</c:v>
                </c:pt>
                <c:pt idx="6">
                  <c:v>837.93200000000013</c:v>
                </c:pt>
                <c:pt idx="7">
                  <c:v>1404.04</c:v>
                </c:pt>
                <c:pt idx="8">
                  <c:v>1281.7360000000001</c:v>
                </c:pt>
                <c:pt idx="9">
                  <c:v>771.971</c:v>
                </c:pt>
                <c:pt idx="10">
                  <c:v>1193.0999999999999</c:v>
                </c:pt>
                <c:pt idx="11">
                  <c:v>691.6350000000001</c:v>
                </c:pt>
                <c:pt idx="12">
                  <c:v>1032.2280000000001</c:v>
                </c:pt>
                <c:pt idx="13">
                  <c:v>1336.2890000000002</c:v>
                </c:pt>
                <c:pt idx="14">
                  <c:v>1267.5880000000002</c:v>
                </c:pt>
                <c:pt idx="15">
                  <c:v>1095.9690000000001</c:v>
                </c:pt>
                <c:pt idx="16">
                  <c:v>1333.5160000000001</c:v>
                </c:pt>
                <c:pt idx="17">
                  <c:v>1411.3789999999999</c:v>
                </c:pt>
                <c:pt idx="18">
                  <c:v>969.40699999999993</c:v>
                </c:pt>
                <c:pt idx="19">
                  <c:v>1151.4270000000001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80'!$E$117:$X$117</c:f>
              <c:numCache>
                <c:formatCode>0_ </c:formatCode>
                <c:ptCount val="20"/>
                <c:pt idx="0">
                  <c:v>1012.8820000000001</c:v>
                </c:pt>
                <c:pt idx="1">
                  <c:v>698.0379999999999</c:v>
                </c:pt>
                <c:pt idx="2">
                  <c:v>708.92700000000013</c:v>
                </c:pt>
                <c:pt idx="3">
                  <c:v>632.93200000000013</c:v>
                </c:pt>
                <c:pt idx="4">
                  <c:v>448.54099999999994</c:v>
                </c:pt>
                <c:pt idx="5">
                  <c:v>425.73000000000013</c:v>
                </c:pt>
                <c:pt idx="6">
                  <c:v>656.62100000000009</c:v>
                </c:pt>
                <c:pt idx="7">
                  <c:v>1281.1010000000001</c:v>
                </c:pt>
                <c:pt idx="8">
                  <c:v>1034.8780000000002</c:v>
                </c:pt>
                <c:pt idx="9">
                  <c:v>610.54300000000001</c:v>
                </c:pt>
                <c:pt idx="10">
                  <c:v>1020.3229999999999</c:v>
                </c:pt>
                <c:pt idx="11">
                  <c:v>507.57200000000012</c:v>
                </c:pt>
                <c:pt idx="12">
                  <c:v>868.77800000000013</c:v>
                </c:pt>
                <c:pt idx="13">
                  <c:v>1206.8820000000001</c:v>
                </c:pt>
                <c:pt idx="14">
                  <c:v>1137.5010000000002</c:v>
                </c:pt>
                <c:pt idx="15">
                  <c:v>920.35800000000006</c:v>
                </c:pt>
                <c:pt idx="16">
                  <c:v>1160.7530000000002</c:v>
                </c:pt>
                <c:pt idx="17">
                  <c:v>1156.96</c:v>
                </c:pt>
                <c:pt idx="18">
                  <c:v>785.54699999999991</c:v>
                </c:pt>
                <c:pt idx="19">
                  <c:v>986.3810000000002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535136"/>
        <c:axId val="702739856"/>
      </c:scatterChart>
      <c:valAx>
        <c:axId val="70253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9856"/>
        <c:crosses val="autoZero"/>
        <c:crossBetween val="midCat"/>
      </c:valAx>
      <c:valAx>
        <c:axId val="70273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>
                    <a:effectLst/>
                  </a:rPr>
                  <a:t>CELL CYCLE TIME  /min</a:t>
                </a:r>
                <a:endParaRPr lang="zh-CN" altLang="zh-CN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535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10765540751769"/>
          <c:y val="0.69462293417134224"/>
          <c:w val="0.24997114297950232"/>
          <c:h val="7.337313439341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734416"/>
        <c:axId val="702734960"/>
      </c:scatterChart>
      <c:valAx>
        <c:axId val="702734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4960"/>
        <c:crosses val="autoZero"/>
        <c:crossBetween val="midCat"/>
      </c:valAx>
      <c:valAx>
        <c:axId val="70273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4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0.1230862006581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1"/>
          <c:order val="0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740400"/>
        <c:axId val="702736048"/>
      </c:scatterChart>
      <c:valAx>
        <c:axId val="702740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6048"/>
        <c:crosses val="autoZero"/>
        <c:crossBetween val="midCat"/>
      </c:valAx>
      <c:valAx>
        <c:axId val="70273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40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6.15431003290890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第一个细胞周期曲线汇总!$F$7:$F$63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736592"/>
        <c:axId val="702737136"/>
      </c:scatterChart>
      <c:valAx>
        <c:axId val="702736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7136"/>
        <c:crosses val="autoZero"/>
        <c:crossBetween val="midCat"/>
      </c:valAx>
      <c:valAx>
        <c:axId val="70273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736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99978127734047"/>
          <c:y val="0.69060112277631958"/>
          <c:w val="0.13765678884833574"/>
          <c:h val="0.12096858860384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en-US" altLang="zh-CN"/>
              <a:t>y35c2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Sheet1!$AB$133:$AB$253</c:f>
              <c:numCache>
                <c:formatCode>General</c:formatCode>
                <c:ptCount val="121"/>
                <c:pt idx="0">
                  <c:v>587.44399999999996</c:v>
                </c:pt>
                <c:pt idx="1">
                  <c:v>584.58600000000001</c:v>
                </c:pt>
                <c:pt idx="2">
                  <c:v>587.34</c:v>
                </c:pt>
                <c:pt idx="3">
                  <c:v>589.00199999999995</c:v>
                </c:pt>
                <c:pt idx="4">
                  <c:v>590.04700000000003</c:v>
                </c:pt>
                <c:pt idx="5">
                  <c:v>593.12099999999998</c:v>
                </c:pt>
                <c:pt idx="6">
                  <c:v>595.35599999999999</c:v>
                </c:pt>
                <c:pt idx="7">
                  <c:v>596.95299999999997</c:v>
                </c:pt>
                <c:pt idx="8">
                  <c:v>601.34299999999996</c:v>
                </c:pt>
                <c:pt idx="9">
                  <c:v>600.41899999999998</c:v>
                </c:pt>
                <c:pt idx="10">
                  <c:v>606.30100000000004</c:v>
                </c:pt>
                <c:pt idx="11">
                  <c:v>608.12900000000002</c:v>
                </c:pt>
                <c:pt idx="12">
                  <c:v>610.65099999999995</c:v>
                </c:pt>
                <c:pt idx="13">
                  <c:v>614.88599999999997</c:v>
                </c:pt>
                <c:pt idx="14">
                  <c:v>614.81899999999996</c:v>
                </c:pt>
                <c:pt idx="15">
                  <c:v>616.47400000000005</c:v>
                </c:pt>
                <c:pt idx="16">
                  <c:v>617.19000000000005</c:v>
                </c:pt>
                <c:pt idx="17">
                  <c:v>619.245</c:v>
                </c:pt>
                <c:pt idx="18">
                  <c:v>619.33299999999997</c:v>
                </c:pt>
                <c:pt idx="19">
                  <c:v>620.80799999999999</c:v>
                </c:pt>
                <c:pt idx="20">
                  <c:v>623.57000000000005</c:v>
                </c:pt>
                <c:pt idx="21">
                  <c:v>627.84699999999998</c:v>
                </c:pt>
                <c:pt idx="22">
                  <c:v>629.58000000000004</c:v>
                </c:pt>
                <c:pt idx="23">
                  <c:v>631.21600000000001</c:v>
                </c:pt>
                <c:pt idx="24">
                  <c:v>630.86199999999997</c:v>
                </c:pt>
                <c:pt idx="25">
                  <c:v>633.79100000000005</c:v>
                </c:pt>
                <c:pt idx="26">
                  <c:v>633.01199999999994</c:v>
                </c:pt>
                <c:pt idx="27">
                  <c:v>633.53300000000002</c:v>
                </c:pt>
                <c:pt idx="28">
                  <c:v>633.37599999999998</c:v>
                </c:pt>
                <c:pt idx="29">
                  <c:v>635.80200000000002</c:v>
                </c:pt>
                <c:pt idx="30">
                  <c:v>637.57899999999995</c:v>
                </c:pt>
                <c:pt idx="31">
                  <c:v>640.66099999999994</c:v>
                </c:pt>
                <c:pt idx="32">
                  <c:v>646.04</c:v>
                </c:pt>
                <c:pt idx="33">
                  <c:v>652.66300000000001</c:v>
                </c:pt>
                <c:pt idx="34">
                  <c:v>652.76700000000005</c:v>
                </c:pt>
                <c:pt idx="35">
                  <c:v>661.26</c:v>
                </c:pt>
                <c:pt idx="36">
                  <c:v>659.12699999999995</c:v>
                </c:pt>
                <c:pt idx="37">
                  <c:v>664.87</c:v>
                </c:pt>
                <c:pt idx="38">
                  <c:v>672.56200000000001</c:v>
                </c:pt>
                <c:pt idx="39">
                  <c:v>671.93</c:v>
                </c:pt>
                <c:pt idx="40">
                  <c:v>668.34699999999998</c:v>
                </c:pt>
                <c:pt idx="41">
                  <c:v>675.16600000000005</c:v>
                </c:pt>
                <c:pt idx="42">
                  <c:v>674.86900000000003</c:v>
                </c:pt>
                <c:pt idx="43">
                  <c:v>675.17600000000004</c:v>
                </c:pt>
                <c:pt idx="44">
                  <c:v>676.45799999999997</c:v>
                </c:pt>
                <c:pt idx="45">
                  <c:v>674.08600000000001</c:v>
                </c:pt>
                <c:pt idx="46">
                  <c:v>674.39700000000005</c:v>
                </c:pt>
                <c:pt idx="47">
                  <c:v>673.45</c:v>
                </c:pt>
                <c:pt idx="48">
                  <c:v>673.29600000000005</c:v>
                </c:pt>
                <c:pt idx="49">
                  <c:v>670.38499999999999</c:v>
                </c:pt>
                <c:pt idx="50">
                  <c:v>669.125</c:v>
                </c:pt>
                <c:pt idx="51">
                  <c:v>671.02</c:v>
                </c:pt>
                <c:pt idx="52">
                  <c:v>665.79200000000003</c:v>
                </c:pt>
                <c:pt idx="53">
                  <c:v>664.82500000000005</c:v>
                </c:pt>
                <c:pt idx="54">
                  <c:v>660.94600000000003</c:v>
                </c:pt>
                <c:pt idx="55">
                  <c:v>657.16300000000001</c:v>
                </c:pt>
                <c:pt idx="56">
                  <c:v>656.74300000000005</c:v>
                </c:pt>
                <c:pt idx="57">
                  <c:v>653.96799999999996</c:v>
                </c:pt>
                <c:pt idx="58">
                  <c:v>649.80600000000004</c:v>
                </c:pt>
                <c:pt idx="59">
                  <c:v>654.15700000000004</c:v>
                </c:pt>
                <c:pt idx="60">
                  <c:v>653.60599999999999</c:v>
                </c:pt>
                <c:pt idx="61">
                  <c:v>647.55399999999997</c:v>
                </c:pt>
                <c:pt idx="62">
                  <c:v>650.25599999999997</c:v>
                </c:pt>
                <c:pt idx="63">
                  <c:v>647.05700000000002</c:v>
                </c:pt>
                <c:pt idx="64">
                  <c:v>650.226</c:v>
                </c:pt>
                <c:pt idx="65">
                  <c:v>648.78</c:v>
                </c:pt>
                <c:pt idx="66">
                  <c:v>651.59299999999996</c:v>
                </c:pt>
                <c:pt idx="67">
                  <c:v>646.12800000000004</c:v>
                </c:pt>
                <c:pt idx="68">
                  <c:v>648.27499999999998</c:v>
                </c:pt>
                <c:pt idx="69">
                  <c:v>645.30499999999995</c:v>
                </c:pt>
                <c:pt idx="70">
                  <c:v>645.29600000000005</c:v>
                </c:pt>
                <c:pt idx="71">
                  <c:v>645.89800000000002</c:v>
                </c:pt>
                <c:pt idx="72">
                  <c:v>646.86099999999999</c:v>
                </c:pt>
                <c:pt idx="73">
                  <c:v>646.39599999999996</c:v>
                </c:pt>
                <c:pt idx="74">
                  <c:v>644.71900000000005</c:v>
                </c:pt>
                <c:pt idx="75">
                  <c:v>648.60699999999997</c:v>
                </c:pt>
                <c:pt idx="76">
                  <c:v>652.53300000000002</c:v>
                </c:pt>
                <c:pt idx="77">
                  <c:v>652.48299999999995</c:v>
                </c:pt>
                <c:pt idx="78">
                  <c:v>655.15200000000004</c:v>
                </c:pt>
                <c:pt idx="79">
                  <c:v>649.82100000000003</c:v>
                </c:pt>
                <c:pt idx="80">
                  <c:v>655.09299999999996</c:v>
                </c:pt>
                <c:pt idx="81">
                  <c:v>655.53099999999995</c:v>
                </c:pt>
                <c:pt idx="82">
                  <c:v>656.39599999999996</c:v>
                </c:pt>
                <c:pt idx="83">
                  <c:v>662.279</c:v>
                </c:pt>
                <c:pt idx="84">
                  <c:v>662.39700000000005</c:v>
                </c:pt>
                <c:pt idx="85">
                  <c:v>663.74</c:v>
                </c:pt>
                <c:pt idx="86">
                  <c:v>665.84799999999996</c:v>
                </c:pt>
                <c:pt idx="87">
                  <c:v>666.35299999999995</c:v>
                </c:pt>
                <c:pt idx="88">
                  <c:v>668.072</c:v>
                </c:pt>
                <c:pt idx="89">
                  <c:v>668.94399999999996</c:v>
                </c:pt>
                <c:pt idx="90">
                  <c:v>669.096</c:v>
                </c:pt>
                <c:pt idx="91">
                  <c:v>668.60400000000004</c:v>
                </c:pt>
                <c:pt idx="92">
                  <c:v>669.29</c:v>
                </c:pt>
                <c:pt idx="93">
                  <c:v>666.56799999999998</c:v>
                </c:pt>
                <c:pt idx="94">
                  <c:v>671.67200000000003</c:v>
                </c:pt>
                <c:pt idx="95">
                  <c:v>670.61400000000003</c:v>
                </c:pt>
                <c:pt idx="96">
                  <c:v>671.41</c:v>
                </c:pt>
                <c:pt idx="97">
                  <c:v>669.12599999999998</c:v>
                </c:pt>
                <c:pt idx="98">
                  <c:v>670.76499999999999</c:v>
                </c:pt>
                <c:pt idx="99">
                  <c:v>669.22699999999998</c:v>
                </c:pt>
                <c:pt idx="100">
                  <c:v>667.053</c:v>
                </c:pt>
                <c:pt idx="101">
                  <c:v>670.27300000000002</c:v>
                </c:pt>
                <c:pt idx="102">
                  <c:v>672.67899999999997</c:v>
                </c:pt>
                <c:pt idx="103">
                  <c:v>675.41099999999994</c:v>
                </c:pt>
                <c:pt idx="104">
                  <c:v>670.39800000000002</c:v>
                </c:pt>
                <c:pt idx="105">
                  <c:v>669.97</c:v>
                </c:pt>
                <c:pt idx="106">
                  <c:v>670.18799999999999</c:v>
                </c:pt>
                <c:pt idx="107">
                  <c:v>675.90200000000004</c:v>
                </c:pt>
                <c:pt idx="108">
                  <c:v>673.64300000000003</c:v>
                </c:pt>
                <c:pt idx="109">
                  <c:v>670.62</c:v>
                </c:pt>
                <c:pt idx="110">
                  <c:v>668.04600000000005</c:v>
                </c:pt>
                <c:pt idx="111">
                  <c:v>670.13599999999997</c:v>
                </c:pt>
                <c:pt idx="112">
                  <c:v>669.13199999999995</c:v>
                </c:pt>
                <c:pt idx="113">
                  <c:v>673.86099999999999</c:v>
                </c:pt>
                <c:pt idx="114">
                  <c:v>671.41899999999998</c:v>
                </c:pt>
                <c:pt idx="115">
                  <c:v>674.92100000000005</c:v>
                </c:pt>
                <c:pt idx="116">
                  <c:v>683.9</c:v>
                </c:pt>
                <c:pt idx="117">
                  <c:v>684.86699999999996</c:v>
                </c:pt>
                <c:pt idx="118">
                  <c:v>679.53399999999999</c:v>
                </c:pt>
                <c:pt idx="119">
                  <c:v>682.95100000000002</c:v>
                </c:pt>
                <c:pt idx="120">
                  <c:v>683.56200000000001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Sheet1!$AC$133:$AC$253</c:f>
              <c:numCache>
                <c:formatCode>General</c:formatCode>
                <c:ptCount val="121"/>
                <c:pt idx="0">
                  <c:v>591.05200000000002</c:v>
                </c:pt>
                <c:pt idx="1">
                  <c:v>588.47199999999998</c:v>
                </c:pt>
                <c:pt idx="2">
                  <c:v>587.65700000000004</c:v>
                </c:pt>
                <c:pt idx="3">
                  <c:v>587.96900000000005</c:v>
                </c:pt>
                <c:pt idx="4">
                  <c:v>587.96500000000003</c:v>
                </c:pt>
                <c:pt idx="5">
                  <c:v>589.24</c:v>
                </c:pt>
                <c:pt idx="6">
                  <c:v>588.31299999999999</c:v>
                </c:pt>
                <c:pt idx="7">
                  <c:v>588.46799999999996</c:v>
                </c:pt>
                <c:pt idx="8">
                  <c:v>591.15099999999995</c:v>
                </c:pt>
                <c:pt idx="9">
                  <c:v>588.27700000000004</c:v>
                </c:pt>
                <c:pt idx="10">
                  <c:v>593.23500000000001</c:v>
                </c:pt>
                <c:pt idx="11">
                  <c:v>592.09100000000001</c:v>
                </c:pt>
                <c:pt idx="12">
                  <c:v>590.88800000000003</c:v>
                </c:pt>
                <c:pt idx="13">
                  <c:v>592.35199999999998</c:v>
                </c:pt>
                <c:pt idx="14">
                  <c:v>591.27800000000002</c:v>
                </c:pt>
                <c:pt idx="15">
                  <c:v>591.33500000000004</c:v>
                </c:pt>
                <c:pt idx="16">
                  <c:v>591.04600000000005</c:v>
                </c:pt>
                <c:pt idx="17">
                  <c:v>594.81200000000001</c:v>
                </c:pt>
                <c:pt idx="18">
                  <c:v>592.15599999999995</c:v>
                </c:pt>
                <c:pt idx="19">
                  <c:v>592.07399999999996</c:v>
                </c:pt>
                <c:pt idx="20">
                  <c:v>591.971</c:v>
                </c:pt>
                <c:pt idx="21">
                  <c:v>589.81299999999999</c:v>
                </c:pt>
                <c:pt idx="22">
                  <c:v>590.03300000000002</c:v>
                </c:pt>
                <c:pt idx="23">
                  <c:v>593.16600000000005</c:v>
                </c:pt>
                <c:pt idx="24">
                  <c:v>595.89800000000002</c:v>
                </c:pt>
                <c:pt idx="25">
                  <c:v>598.10599999999999</c:v>
                </c:pt>
                <c:pt idx="26">
                  <c:v>599.87599999999998</c:v>
                </c:pt>
                <c:pt idx="27">
                  <c:v>603.22299999999996</c:v>
                </c:pt>
                <c:pt idx="28">
                  <c:v>603.93799999999999</c:v>
                </c:pt>
                <c:pt idx="29">
                  <c:v>610.05100000000004</c:v>
                </c:pt>
                <c:pt idx="30">
                  <c:v>610.45399999999995</c:v>
                </c:pt>
                <c:pt idx="31">
                  <c:v>614.375</c:v>
                </c:pt>
                <c:pt idx="32">
                  <c:v>617.68799999999999</c:v>
                </c:pt>
                <c:pt idx="33">
                  <c:v>621.17200000000003</c:v>
                </c:pt>
                <c:pt idx="34">
                  <c:v>620.69500000000005</c:v>
                </c:pt>
                <c:pt idx="35">
                  <c:v>628.61900000000003</c:v>
                </c:pt>
                <c:pt idx="36">
                  <c:v>631.11199999999997</c:v>
                </c:pt>
                <c:pt idx="37">
                  <c:v>628.82100000000003</c:v>
                </c:pt>
                <c:pt idx="38">
                  <c:v>636.80499999999995</c:v>
                </c:pt>
                <c:pt idx="39">
                  <c:v>641.24800000000005</c:v>
                </c:pt>
                <c:pt idx="40">
                  <c:v>640.79499999999996</c:v>
                </c:pt>
                <c:pt idx="41">
                  <c:v>643.87900000000002</c:v>
                </c:pt>
                <c:pt idx="42">
                  <c:v>647.55700000000002</c:v>
                </c:pt>
                <c:pt idx="43">
                  <c:v>648.63499999999999</c:v>
                </c:pt>
                <c:pt idx="44">
                  <c:v>648.23099999999999</c:v>
                </c:pt>
                <c:pt idx="45">
                  <c:v>648.71799999999996</c:v>
                </c:pt>
                <c:pt idx="46">
                  <c:v>647.10400000000004</c:v>
                </c:pt>
                <c:pt idx="47">
                  <c:v>646.09799999999996</c:v>
                </c:pt>
                <c:pt idx="48">
                  <c:v>644.06500000000005</c:v>
                </c:pt>
                <c:pt idx="49">
                  <c:v>644.654</c:v>
                </c:pt>
                <c:pt idx="50">
                  <c:v>645.01900000000001</c:v>
                </c:pt>
                <c:pt idx="51">
                  <c:v>643.88900000000001</c:v>
                </c:pt>
                <c:pt idx="52">
                  <c:v>643.31799999999998</c:v>
                </c:pt>
                <c:pt idx="53">
                  <c:v>646.65200000000004</c:v>
                </c:pt>
                <c:pt idx="54">
                  <c:v>645.39300000000003</c:v>
                </c:pt>
                <c:pt idx="55">
                  <c:v>646.89499999999998</c:v>
                </c:pt>
                <c:pt idx="56">
                  <c:v>651.08399999999995</c:v>
                </c:pt>
                <c:pt idx="57">
                  <c:v>654.14700000000005</c:v>
                </c:pt>
                <c:pt idx="58">
                  <c:v>656.84</c:v>
                </c:pt>
                <c:pt idx="59">
                  <c:v>656.60900000000004</c:v>
                </c:pt>
                <c:pt idx="60">
                  <c:v>661.8</c:v>
                </c:pt>
                <c:pt idx="61">
                  <c:v>658.50800000000004</c:v>
                </c:pt>
                <c:pt idx="62">
                  <c:v>658.56100000000004</c:v>
                </c:pt>
                <c:pt idx="63">
                  <c:v>654.94100000000003</c:v>
                </c:pt>
                <c:pt idx="64">
                  <c:v>655.27800000000002</c:v>
                </c:pt>
                <c:pt idx="65">
                  <c:v>652.36099999999999</c:v>
                </c:pt>
                <c:pt idx="66">
                  <c:v>652.67600000000004</c:v>
                </c:pt>
                <c:pt idx="67">
                  <c:v>646.18100000000004</c:v>
                </c:pt>
                <c:pt idx="68">
                  <c:v>651.09699999999998</c:v>
                </c:pt>
                <c:pt idx="69">
                  <c:v>654.322</c:v>
                </c:pt>
                <c:pt idx="70">
                  <c:v>652.13800000000003</c:v>
                </c:pt>
                <c:pt idx="71">
                  <c:v>651.66600000000005</c:v>
                </c:pt>
                <c:pt idx="72">
                  <c:v>649.56799999999998</c:v>
                </c:pt>
                <c:pt idx="73">
                  <c:v>652.23500000000001</c:v>
                </c:pt>
                <c:pt idx="74">
                  <c:v>650.32500000000005</c:v>
                </c:pt>
                <c:pt idx="75">
                  <c:v>649.90800000000002</c:v>
                </c:pt>
                <c:pt idx="76">
                  <c:v>652.59900000000005</c:v>
                </c:pt>
                <c:pt idx="77">
                  <c:v>654.62900000000002</c:v>
                </c:pt>
                <c:pt idx="78">
                  <c:v>656.327</c:v>
                </c:pt>
                <c:pt idx="79">
                  <c:v>651.18799999999999</c:v>
                </c:pt>
                <c:pt idx="80">
                  <c:v>651.93899999999996</c:v>
                </c:pt>
                <c:pt idx="81">
                  <c:v>649.16300000000001</c:v>
                </c:pt>
                <c:pt idx="82">
                  <c:v>651.30100000000004</c:v>
                </c:pt>
                <c:pt idx="83">
                  <c:v>654.12800000000004</c:v>
                </c:pt>
                <c:pt idx="84">
                  <c:v>652.06600000000003</c:v>
                </c:pt>
                <c:pt idx="85">
                  <c:v>654.63800000000003</c:v>
                </c:pt>
                <c:pt idx="86">
                  <c:v>657.73099999999999</c:v>
                </c:pt>
                <c:pt idx="87">
                  <c:v>666.452</c:v>
                </c:pt>
                <c:pt idx="88">
                  <c:v>673.84100000000001</c:v>
                </c:pt>
                <c:pt idx="89">
                  <c:v>675.60299999999995</c:v>
                </c:pt>
                <c:pt idx="90">
                  <c:v>681.35500000000002</c:v>
                </c:pt>
                <c:pt idx="91">
                  <c:v>684.89300000000003</c:v>
                </c:pt>
                <c:pt idx="92">
                  <c:v>689.61</c:v>
                </c:pt>
                <c:pt idx="93">
                  <c:v>692.06</c:v>
                </c:pt>
                <c:pt idx="94">
                  <c:v>690.24800000000005</c:v>
                </c:pt>
                <c:pt idx="95">
                  <c:v>700.97500000000002</c:v>
                </c:pt>
                <c:pt idx="96">
                  <c:v>703.20699999999999</c:v>
                </c:pt>
                <c:pt idx="97">
                  <c:v>703.98</c:v>
                </c:pt>
                <c:pt idx="98">
                  <c:v>706.47799999999995</c:v>
                </c:pt>
                <c:pt idx="99">
                  <c:v>704.279</c:v>
                </c:pt>
                <c:pt idx="100">
                  <c:v>703.44</c:v>
                </c:pt>
                <c:pt idx="101">
                  <c:v>701.11800000000005</c:v>
                </c:pt>
                <c:pt idx="102">
                  <c:v>704.471</c:v>
                </c:pt>
                <c:pt idx="103">
                  <c:v>710.91300000000001</c:v>
                </c:pt>
                <c:pt idx="104">
                  <c:v>707.97699999999998</c:v>
                </c:pt>
                <c:pt idx="105">
                  <c:v>715.42399999999998</c:v>
                </c:pt>
                <c:pt idx="106">
                  <c:v>722.91700000000003</c:v>
                </c:pt>
                <c:pt idx="107">
                  <c:v>726.86800000000005</c:v>
                </c:pt>
                <c:pt idx="108">
                  <c:v>734.2</c:v>
                </c:pt>
                <c:pt idx="109">
                  <c:v>735.45600000000002</c:v>
                </c:pt>
                <c:pt idx="110">
                  <c:v>734.20899999999995</c:v>
                </c:pt>
                <c:pt idx="111">
                  <c:v>736.18399999999997</c:v>
                </c:pt>
                <c:pt idx="112">
                  <c:v>733.77499999999998</c:v>
                </c:pt>
                <c:pt idx="113">
                  <c:v>736.375</c:v>
                </c:pt>
                <c:pt idx="114">
                  <c:v>743.46400000000006</c:v>
                </c:pt>
                <c:pt idx="115">
                  <c:v>741.35799999999995</c:v>
                </c:pt>
                <c:pt idx="116">
                  <c:v>725.99599999999998</c:v>
                </c:pt>
                <c:pt idx="117">
                  <c:v>728.25599999999997</c:v>
                </c:pt>
                <c:pt idx="118">
                  <c:v>739.75699999999995</c:v>
                </c:pt>
                <c:pt idx="119">
                  <c:v>742.76499999999999</c:v>
                </c:pt>
                <c:pt idx="120">
                  <c:v>741.58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Sheet1!$AD$133:$AD$253</c:f>
              <c:numCache>
                <c:formatCode>General</c:formatCode>
                <c:ptCount val="121"/>
                <c:pt idx="0">
                  <c:v>589.12599999999998</c:v>
                </c:pt>
                <c:pt idx="1">
                  <c:v>585.87900000000002</c:v>
                </c:pt>
                <c:pt idx="2">
                  <c:v>586.29999999999995</c:v>
                </c:pt>
                <c:pt idx="3">
                  <c:v>586.423</c:v>
                </c:pt>
                <c:pt idx="4">
                  <c:v>586.81200000000001</c:v>
                </c:pt>
                <c:pt idx="5">
                  <c:v>587.83699999999999</c:v>
                </c:pt>
                <c:pt idx="6">
                  <c:v>587.41700000000003</c:v>
                </c:pt>
                <c:pt idx="7">
                  <c:v>588.89599999999996</c:v>
                </c:pt>
                <c:pt idx="8">
                  <c:v>593.35500000000002</c:v>
                </c:pt>
                <c:pt idx="9">
                  <c:v>589.46500000000003</c:v>
                </c:pt>
                <c:pt idx="10">
                  <c:v>594.73699999999997</c:v>
                </c:pt>
                <c:pt idx="11">
                  <c:v>593.97699999999998</c:v>
                </c:pt>
                <c:pt idx="12">
                  <c:v>594.471</c:v>
                </c:pt>
                <c:pt idx="13">
                  <c:v>597.25599999999997</c:v>
                </c:pt>
                <c:pt idx="14">
                  <c:v>597.27300000000002</c:v>
                </c:pt>
                <c:pt idx="15">
                  <c:v>600.60299999999995</c:v>
                </c:pt>
                <c:pt idx="16">
                  <c:v>601.47299999999996</c:v>
                </c:pt>
                <c:pt idx="17">
                  <c:v>606.80399999999997</c:v>
                </c:pt>
                <c:pt idx="18">
                  <c:v>607.79200000000003</c:v>
                </c:pt>
                <c:pt idx="19">
                  <c:v>608.654</c:v>
                </c:pt>
                <c:pt idx="20">
                  <c:v>610.20100000000002</c:v>
                </c:pt>
                <c:pt idx="21">
                  <c:v>610.99</c:v>
                </c:pt>
                <c:pt idx="22">
                  <c:v>613.34100000000001</c:v>
                </c:pt>
                <c:pt idx="23">
                  <c:v>614.76800000000003</c:v>
                </c:pt>
                <c:pt idx="24">
                  <c:v>618.99</c:v>
                </c:pt>
                <c:pt idx="25">
                  <c:v>616.65599999999995</c:v>
                </c:pt>
                <c:pt idx="26">
                  <c:v>616.85400000000004</c:v>
                </c:pt>
                <c:pt idx="27">
                  <c:v>617.89499999999998</c:v>
                </c:pt>
                <c:pt idx="28">
                  <c:v>619.41499999999996</c:v>
                </c:pt>
                <c:pt idx="29">
                  <c:v>622.18899999999996</c:v>
                </c:pt>
                <c:pt idx="30">
                  <c:v>621.84500000000003</c:v>
                </c:pt>
                <c:pt idx="31">
                  <c:v>624.11500000000001</c:v>
                </c:pt>
                <c:pt idx="32">
                  <c:v>623.69500000000005</c:v>
                </c:pt>
                <c:pt idx="33">
                  <c:v>626.63300000000004</c:v>
                </c:pt>
                <c:pt idx="34">
                  <c:v>622.38199999999995</c:v>
                </c:pt>
                <c:pt idx="35">
                  <c:v>626.69600000000003</c:v>
                </c:pt>
                <c:pt idx="36">
                  <c:v>625.75400000000002</c:v>
                </c:pt>
                <c:pt idx="37">
                  <c:v>624.77099999999996</c:v>
                </c:pt>
                <c:pt idx="38">
                  <c:v>626.32799999999997</c:v>
                </c:pt>
                <c:pt idx="39">
                  <c:v>624.04200000000003</c:v>
                </c:pt>
                <c:pt idx="40">
                  <c:v>621.78200000000004</c:v>
                </c:pt>
                <c:pt idx="41">
                  <c:v>620.64</c:v>
                </c:pt>
                <c:pt idx="42">
                  <c:v>623.16099999999994</c:v>
                </c:pt>
                <c:pt idx="43">
                  <c:v>624.01900000000001</c:v>
                </c:pt>
                <c:pt idx="44">
                  <c:v>624.36</c:v>
                </c:pt>
                <c:pt idx="45">
                  <c:v>623.82799999999997</c:v>
                </c:pt>
                <c:pt idx="46">
                  <c:v>623.745</c:v>
                </c:pt>
                <c:pt idx="47">
                  <c:v>623.73900000000003</c:v>
                </c:pt>
                <c:pt idx="48">
                  <c:v>623.47799999999995</c:v>
                </c:pt>
                <c:pt idx="49">
                  <c:v>626.83699999999999</c:v>
                </c:pt>
                <c:pt idx="50">
                  <c:v>630.72199999999998</c:v>
                </c:pt>
                <c:pt idx="51">
                  <c:v>630.49699999999996</c:v>
                </c:pt>
                <c:pt idx="52">
                  <c:v>627.39499999999998</c:v>
                </c:pt>
                <c:pt idx="53">
                  <c:v>628.51900000000001</c:v>
                </c:pt>
                <c:pt idx="54">
                  <c:v>629.09699999999998</c:v>
                </c:pt>
                <c:pt idx="55">
                  <c:v>631.95500000000004</c:v>
                </c:pt>
                <c:pt idx="56">
                  <c:v>632.17999999999995</c:v>
                </c:pt>
                <c:pt idx="57">
                  <c:v>635.62</c:v>
                </c:pt>
                <c:pt idx="58">
                  <c:v>639.91</c:v>
                </c:pt>
                <c:pt idx="59">
                  <c:v>642.70500000000004</c:v>
                </c:pt>
                <c:pt idx="60">
                  <c:v>650.96500000000003</c:v>
                </c:pt>
                <c:pt idx="61">
                  <c:v>656.20500000000004</c:v>
                </c:pt>
                <c:pt idx="62">
                  <c:v>664.18700000000001</c:v>
                </c:pt>
                <c:pt idx="63">
                  <c:v>667.55600000000004</c:v>
                </c:pt>
                <c:pt idx="64">
                  <c:v>670.90899999999999</c:v>
                </c:pt>
                <c:pt idx="65">
                  <c:v>678.34299999999996</c:v>
                </c:pt>
                <c:pt idx="66">
                  <c:v>681.59299999999996</c:v>
                </c:pt>
                <c:pt idx="67">
                  <c:v>677.71500000000003</c:v>
                </c:pt>
                <c:pt idx="68">
                  <c:v>683.18299999999999</c:v>
                </c:pt>
                <c:pt idx="69">
                  <c:v>680.803</c:v>
                </c:pt>
                <c:pt idx="70">
                  <c:v>685.11400000000003</c:v>
                </c:pt>
                <c:pt idx="71">
                  <c:v>685.82799999999997</c:v>
                </c:pt>
                <c:pt idx="72">
                  <c:v>682.45500000000004</c:v>
                </c:pt>
                <c:pt idx="73">
                  <c:v>687.14800000000002</c:v>
                </c:pt>
                <c:pt idx="74">
                  <c:v>690.49800000000005</c:v>
                </c:pt>
                <c:pt idx="75">
                  <c:v>685.89</c:v>
                </c:pt>
                <c:pt idx="76">
                  <c:v>686.19100000000003</c:v>
                </c:pt>
                <c:pt idx="77">
                  <c:v>689.14200000000005</c:v>
                </c:pt>
                <c:pt idx="78">
                  <c:v>692.80499999999995</c:v>
                </c:pt>
                <c:pt idx="79">
                  <c:v>692.99900000000002</c:v>
                </c:pt>
                <c:pt idx="80">
                  <c:v>698.53700000000003</c:v>
                </c:pt>
                <c:pt idx="81">
                  <c:v>697.26099999999997</c:v>
                </c:pt>
                <c:pt idx="82">
                  <c:v>696.86900000000003</c:v>
                </c:pt>
                <c:pt idx="83">
                  <c:v>697.71900000000005</c:v>
                </c:pt>
                <c:pt idx="84">
                  <c:v>695.14800000000002</c:v>
                </c:pt>
                <c:pt idx="85">
                  <c:v>694.78700000000003</c:v>
                </c:pt>
                <c:pt idx="86">
                  <c:v>694.06100000000004</c:v>
                </c:pt>
                <c:pt idx="87">
                  <c:v>697.51900000000001</c:v>
                </c:pt>
                <c:pt idx="88">
                  <c:v>704.65499999999997</c:v>
                </c:pt>
                <c:pt idx="89">
                  <c:v>707.43600000000004</c:v>
                </c:pt>
                <c:pt idx="90">
                  <c:v>713.85299999999995</c:v>
                </c:pt>
                <c:pt idx="91">
                  <c:v>716.79300000000001</c:v>
                </c:pt>
                <c:pt idx="92">
                  <c:v>715.91399999999999</c:v>
                </c:pt>
                <c:pt idx="93">
                  <c:v>721.18799999999999</c:v>
                </c:pt>
                <c:pt idx="94">
                  <c:v>727.02200000000005</c:v>
                </c:pt>
                <c:pt idx="95">
                  <c:v>728.95100000000002</c:v>
                </c:pt>
                <c:pt idx="96">
                  <c:v>733.73500000000001</c:v>
                </c:pt>
                <c:pt idx="97">
                  <c:v>736.04899999999998</c:v>
                </c:pt>
                <c:pt idx="98">
                  <c:v>734.58100000000002</c:v>
                </c:pt>
                <c:pt idx="99">
                  <c:v>733.82899999999995</c:v>
                </c:pt>
                <c:pt idx="100">
                  <c:v>731.05100000000004</c:v>
                </c:pt>
                <c:pt idx="101">
                  <c:v>728.779</c:v>
                </c:pt>
                <c:pt idx="102">
                  <c:v>739.23199999999997</c:v>
                </c:pt>
                <c:pt idx="103">
                  <c:v>733.69600000000003</c:v>
                </c:pt>
                <c:pt idx="104">
                  <c:v>742.12199999999996</c:v>
                </c:pt>
                <c:pt idx="105">
                  <c:v>746.12699999999995</c:v>
                </c:pt>
                <c:pt idx="106">
                  <c:v>747.93899999999996</c:v>
                </c:pt>
                <c:pt idx="107">
                  <c:v>747.60599999999999</c:v>
                </c:pt>
                <c:pt idx="108">
                  <c:v>756.41300000000001</c:v>
                </c:pt>
                <c:pt idx="109">
                  <c:v>764.57899999999995</c:v>
                </c:pt>
                <c:pt idx="110">
                  <c:v>762.71699999999998</c:v>
                </c:pt>
                <c:pt idx="111">
                  <c:v>764.26599999999996</c:v>
                </c:pt>
                <c:pt idx="112">
                  <c:v>761.07100000000003</c:v>
                </c:pt>
                <c:pt idx="113">
                  <c:v>758.67700000000002</c:v>
                </c:pt>
                <c:pt idx="114">
                  <c:v>758.09100000000001</c:v>
                </c:pt>
                <c:pt idx="115">
                  <c:v>759.928</c:v>
                </c:pt>
                <c:pt idx="116">
                  <c:v>765.58299999999997</c:v>
                </c:pt>
                <c:pt idx="117">
                  <c:v>766.84500000000003</c:v>
                </c:pt>
                <c:pt idx="118">
                  <c:v>765.21</c:v>
                </c:pt>
                <c:pt idx="119">
                  <c:v>759.06700000000001</c:v>
                </c:pt>
                <c:pt idx="120">
                  <c:v>760.93100000000004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65872"/>
        <c:axId val="561063696"/>
      </c:scatterChart>
      <c:valAx>
        <c:axId val="561065872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3696"/>
        <c:crosses val="autoZero"/>
        <c:crossBetween val="midCat"/>
      </c:valAx>
      <c:valAx>
        <c:axId val="561063696"/>
        <c:scaling>
          <c:orientation val="minMax"/>
          <c:max val="78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5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125min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15514194143892562"/>
                </c:manualLayout>
              </c:layout>
              <c:tx>
                <c:rich>
                  <a:bodyPr/>
                  <a:lstStyle/>
                  <a:p>
                    <a:fld id="{4E1B7369-9AAF-4BEC-8433-18D555539C5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6C18817-1D93-4CF1-9647-6AB28661D5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5D2452-A8D3-43DA-8553-3D78DA2E14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01CBF5B-25FA-4E70-9A64-BFCA34DFD0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B775A3C-D67A-4F90-9277-2C7E2D7DFB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F2E079F-30CC-4C00-8A94-2A40EA9833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6282767-3E5D-45C5-B3A6-691899726C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A836C08-A5FD-472A-B95A-4BE753D103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AB82828-FAC7-4A86-8321-D392A1FA55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DA1EB5F-F0A8-464F-A093-37F6AD6CFD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BE848D5-FF15-4432-B04C-82646B440A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0210410-2B00-48E2-AE48-D8C03550E2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F1F1AC0-2BF1-4A4C-91BB-470FD1676F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046F07D-5BED-4358-A72E-D90551FC10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3CE9688-326B-42FF-88C5-BC767F363F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6B45E09-E575-428F-8639-239E953FDB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462A7D9E-C97F-42E0-A04A-1FAD27341B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2AE283A-E60E-46E1-A1E4-FF7762A880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58CD887F-65CB-4DEA-90FD-D6E43D9177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B75612D-C132-4D6C-AD9E-CE768789A1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B84D03B-7457-41DE-BE9D-FFE33745EE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A8AC42D-6298-496B-AF87-83FA499DEB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EBD8CF1-5D91-4B92-8937-9CE8164D72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AB0B76D7-47BD-4316-A8A3-06638E42BF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layout>
                <c:manualLayout>
                  <c:x val="-1.3888888888888952E-2"/>
                  <c:y val="-0.16755329675403974"/>
                </c:manualLayout>
              </c:layout>
              <c:tx>
                <c:rich>
                  <a:bodyPr/>
                  <a:lstStyle/>
                  <a:p>
                    <a:fld id="{999A40F3-227C-4499-949F-DC2C1301361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1874786-12DE-403A-AC0A-804BF54475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9BAA5C1D-637E-4249-9CB0-A946E34A4D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067D43E7-6778-4184-8DDF-48EC50CF6E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4B2139B-EFE3-46DB-A281-E865E48074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9B3FD04D-89C1-400D-9BAF-F6896319A9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30A8F4B-BA7E-4DFD-8718-ABB748E074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1DE0845-F5B6-41F9-80ED-2CA48F2A27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D90E30E-CC32-429A-A046-5D24C43D8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0463320-6EE7-41EF-BDFD-D25D64AC48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2E2EAC3-ED4B-4DF3-BF49-8773FED562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68282133-B658-4E2A-85DD-599BEC641E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0086E6C-A151-4480-A131-3410CBC787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F95A0C2-EDF2-4AC5-B55A-9C5FB43AD8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4E71A46-F691-46FD-9150-3AB538AFA2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F6BF65A-BE58-494A-ACD3-C3E993EB1B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3061A92-63D1-43E2-9D06-9CC519F23A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5AA3630A-756E-4C0C-9EC9-6B4BCC07F4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FE435E5-1DED-4C02-A6C2-9710E7025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B788F246-03C5-4D95-A7F9-B3BBAB7312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F99C6D7-B2A9-4456-B965-45649A9BC7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F6C823E-D57A-4A80-B201-CF3113C1DA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82F66537-FC26-43FA-AD26-F48255F17F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83A6DDE4-38E2-48C8-A7C5-CEE6161796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768396F0-4B3E-4BF2-BBE7-F8FACB7075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1EA386CB-94D9-4DED-9043-6A94AB9700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C61C1D0-44D1-4431-B0D1-8FA1D98683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AFFBB306-D1BE-48A8-A915-CA124CA978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2AA6EC1-7264-49C0-B807-49C3E7F9BA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layout>
                <c:manualLayout>
                  <c:x val="4.5279064358922094E-2"/>
                  <c:y val="0.1110187480855982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2E00FE0-F973-4C85-84E8-8B7C4583AFCA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715171852755745"/>
                      <c:h val="0.1993360165368830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9EE0A4A7-D3DD-401C-BFD1-9A58D56607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A0E3EC73-54AB-4296-A69A-7AB8A05882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9EF28CB-5658-421E-ABAE-4BBA712596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2E4AA364-D38F-4D33-BFDB-CE22758AE3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B3421E43-7322-427C-A22F-4991EE488C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76DFFFF6-6C52-4592-B751-2D26BA6B62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8C22E6FF-603F-435A-87E1-1FA2D0648D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9F02DE4F-C11F-4E2D-A64E-FAD37C84F7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0A9B804-EC34-4646-815C-3020FCC97A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C576C173-173B-44F5-B25E-3931E5C27C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7CE19856-651C-4304-A638-4C9AF347B7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36869F5-E277-48D0-AC33-718D82B699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2E9D88E6-793C-4DA5-953D-0FF1059F4F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4CE4815F-105A-4041-9E5F-DE5F511724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986BBE7-940E-4978-AE05-B4D4954F87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A29341E-386D-44CF-BB96-25E90DC55A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9C3B9DAD-79FD-487C-98F0-A3F15AD6CD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0818A036-A873-448F-BAA1-3917D45323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4A26736-23A4-4480-A744-84C3384246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623E56D6-21B3-4B92-AA4E-F67D0F077B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90E896A8-3424-45B3-A7B7-03D72BDA0C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EF8F4D29-43CB-47D3-954A-2A5C3E6CB6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EB27451-142F-48CC-9E77-8230B5EBEB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ABE99E93-6CA4-4E5D-8450-4EF6C6867E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E36697E-2131-4018-8158-80FA7DD57D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F6F7BCA-1C0C-4AA7-B8BC-82CC0E02FC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5982BB7C-6D2F-44D8-A03E-FDEA9F1B16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BCA7DBE-C08A-4D94-9620-C0590A0C53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65470670-666B-4C30-A224-4630A498F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2F9A5C97-44F7-4032-90CB-D4914B018F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78F0856-A042-4561-B77C-74005E786A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'20141206 10'!$AG$6:$AG$90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'20141206 10'!$AT$6:$AT$90</c:f>
              <c:numCache>
                <c:formatCode>0.00_);[Red]\(0.00\)</c:formatCode>
                <c:ptCount val="8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  <c:pt idx="25">
                  <c:v>266.38799999999992</c:v>
                </c:pt>
                <c:pt idx="26">
                  <c:v>268.62899999999991</c:v>
                </c:pt>
                <c:pt idx="27">
                  <c:v>262.83999999999992</c:v>
                </c:pt>
                <c:pt idx="28">
                  <c:v>281.17500000000007</c:v>
                </c:pt>
                <c:pt idx="29">
                  <c:v>281.37200000000007</c:v>
                </c:pt>
                <c:pt idx="30">
                  <c:v>283.39400000000012</c:v>
                </c:pt>
                <c:pt idx="31">
                  <c:v>288.29199999999992</c:v>
                </c:pt>
                <c:pt idx="32">
                  <c:v>274.59800000000007</c:v>
                </c:pt>
                <c:pt idx="33">
                  <c:v>275.91499999999996</c:v>
                </c:pt>
                <c:pt idx="34">
                  <c:v>281.68500000000006</c:v>
                </c:pt>
                <c:pt idx="35">
                  <c:v>285.07600000000002</c:v>
                </c:pt>
                <c:pt idx="36">
                  <c:v>293.40199999999993</c:v>
                </c:pt>
                <c:pt idx="37">
                  <c:v>297.66700000000003</c:v>
                </c:pt>
                <c:pt idx="38">
                  <c:v>301.15699999999993</c:v>
                </c:pt>
                <c:pt idx="39">
                  <c:v>318.21900000000016</c:v>
                </c:pt>
                <c:pt idx="40">
                  <c:v>315.16700000000014</c:v>
                </c:pt>
                <c:pt idx="41">
                  <c:v>323.37499999999989</c:v>
                </c:pt>
                <c:pt idx="42">
                  <c:v>315.70500000000004</c:v>
                </c:pt>
                <c:pt idx="43">
                  <c:v>337.36599999999999</c:v>
                </c:pt>
                <c:pt idx="44">
                  <c:v>331.02200000000005</c:v>
                </c:pt>
                <c:pt idx="45">
                  <c:v>338.27100000000007</c:v>
                </c:pt>
                <c:pt idx="46">
                  <c:v>338.28600000000006</c:v>
                </c:pt>
                <c:pt idx="47">
                  <c:v>348.53500000000008</c:v>
                </c:pt>
                <c:pt idx="48">
                  <c:v>344.44799999999987</c:v>
                </c:pt>
                <c:pt idx="49">
                  <c:v>355.79399999999998</c:v>
                </c:pt>
                <c:pt idx="50">
                  <c:v>355.58299999999986</c:v>
                </c:pt>
                <c:pt idx="51">
                  <c:v>354.99300000000005</c:v>
                </c:pt>
                <c:pt idx="52">
                  <c:v>350.55200000000002</c:v>
                </c:pt>
                <c:pt idx="53">
                  <c:v>341.072</c:v>
                </c:pt>
                <c:pt idx="54">
                  <c:v>332.52800000000002</c:v>
                </c:pt>
                <c:pt idx="55">
                  <c:v>328.78300000000002</c:v>
                </c:pt>
                <c:pt idx="56">
                  <c:v>323.95799999999997</c:v>
                </c:pt>
                <c:pt idx="57">
                  <c:v>328.99000000000012</c:v>
                </c:pt>
                <c:pt idx="58">
                  <c:v>324.6400000000001</c:v>
                </c:pt>
                <c:pt idx="59">
                  <c:v>332.7879999999999</c:v>
                </c:pt>
                <c:pt idx="60">
                  <c:v>336.31600000000003</c:v>
                </c:pt>
                <c:pt idx="61">
                  <c:v>343.0859999999999</c:v>
                </c:pt>
                <c:pt idx="62">
                  <c:v>371.42899999999997</c:v>
                </c:pt>
                <c:pt idx="63">
                  <c:v>385.36299999999994</c:v>
                </c:pt>
                <c:pt idx="64">
                  <c:v>404.28999999999996</c:v>
                </c:pt>
                <c:pt idx="65">
                  <c:v>428.12900000000002</c:v>
                </c:pt>
                <c:pt idx="66">
                  <c:v>457.08899999999994</c:v>
                </c:pt>
                <c:pt idx="67">
                  <c:v>491.26799999999992</c:v>
                </c:pt>
                <c:pt idx="68">
                  <c:v>509.46600000000012</c:v>
                </c:pt>
                <c:pt idx="69">
                  <c:v>538.61900000000003</c:v>
                </c:pt>
                <c:pt idx="70">
                  <c:v>537.27800000000002</c:v>
                </c:pt>
                <c:pt idx="71">
                  <c:v>536.91500000000008</c:v>
                </c:pt>
                <c:pt idx="72">
                  <c:v>556.60599999999999</c:v>
                </c:pt>
                <c:pt idx="73">
                  <c:v>548.37599999999998</c:v>
                </c:pt>
                <c:pt idx="74">
                  <c:v>548.13099999999997</c:v>
                </c:pt>
                <c:pt idx="75">
                  <c:v>556.30300000000011</c:v>
                </c:pt>
                <c:pt idx="76">
                  <c:v>547.21899999999994</c:v>
                </c:pt>
                <c:pt idx="77">
                  <c:v>566.24099999999987</c:v>
                </c:pt>
                <c:pt idx="78">
                  <c:v>598.75799999999992</c:v>
                </c:pt>
                <c:pt idx="79">
                  <c:v>620.32000000000005</c:v>
                </c:pt>
                <c:pt idx="80">
                  <c:v>636.93899999999996</c:v>
                </c:pt>
                <c:pt idx="81">
                  <c:v>613.91600000000005</c:v>
                </c:pt>
                <c:pt idx="82">
                  <c:v>634.74900000000002</c:v>
                </c:pt>
                <c:pt idx="83">
                  <c:v>631.06000000000006</c:v>
                </c:pt>
                <c:pt idx="84">
                  <c:v>606.07499999999993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'20141206 10'!$AU$6:$AU$90</c15:f>
                <c15:dlblRangeCache>
                  <c:ptCount val="85"/>
                  <c:pt idx="0">
                    <c:v>BUD1</c:v>
                  </c:pt>
                  <c:pt idx="24">
                    <c:v>BUD2</c:v>
                  </c:pt>
                  <c:pt idx="53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0816"/>
        <c:axId val="704789520"/>
      </c:scatterChart>
      <c:valAx>
        <c:axId val="70478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9520"/>
        <c:crosses val="autoZero"/>
        <c:crossBetween val="midCat"/>
      </c:valAx>
      <c:valAx>
        <c:axId val="704789520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0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165min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193581665529227"/>
          <c:y val="0.22980918786801469"/>
          <c:w val="0.73373548772358632"/>
          <c:h val="0.6455666962930044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4925772136429291E-2"/>
                  <c:y val="-0.15747370662518978"/>
                </c:manualLayout>
              </c:layout>
              <c:tx>
                <c:rich>
                  <a:bodyPr/>
                  <a:lstStyle/>
                  <a:p>
                    <a:fld id="{5362A423-AC96-4755-AD41-2721F36035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D8C5755-C187-456D-AE0B-300E2E0B64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5DB4590-7CF5-4CE5-9B51-380ECEBBB8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F10C65E-FBAF-4102-964E-CDE53596E2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010641D-C4DE-425A-B06C-1997776700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AE58A1D-A26F-4900-8BE5-7CFEC1876D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1C9AA9B-B605-4B29-A4C0-C68C74C9B3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E4B9A4F-39E4-4C43-ABA5-249EE05463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CFAC3BF-1226-4E0E-87EE-D4C7C7B975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D36D6D1-C3A1-4AE9-A7B2-6CABDAAE4C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73B61AA-A758-475E-891F-0DC05C739A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>
                <c:manualLayout>
                  <c:x val="0"/>
                  <c:y val="7.1787165620078391E-2"/>
                </c:manualLayout>
              </c:layout>
              <c:tx>
                <c:rich>
                  <a:bodyPr/>
                  <a:lstStyle/>
                  <a:p>
                    <a:fld id="{01104E1E-42AF-4EE7-90BF-B06248D3653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1791F83-5B97-43F1-A6FB-B74A1D84DA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FCC8699-4469-4545-BD70-A17605A0EE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3795008-FC4D-4266-B701-8A8B385F00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C608EDA-6799-46DA-B2FD-2B26DC6EA4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A29DFE0-6B42-404E-B196-21F5C4C8E9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7E00A44-0C64-4313-A19E-4610DB46B3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32C98F2-3486-4DBF-B89E-0683A28F30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64A4AB49-4D2D-44C5-8FA9-38977B07E8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F8C54C8-58C3-4638-BAF5-F350085A9D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57F5FC4-3237-4F49-9AC3-2CECA5109C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3E6DD9F-5D3A-4F68-93E6-42800C0AFA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6C01BFB-BA75-4CCE-99AE-D14AD0FEF0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896D6D0-A94E-41B6-8666-882B12B6C3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D4EEA57-A904-443C-A96A-E2164334A2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EDC2143-AFC7-4289-B73A-F4604C8A7B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E598AAC-5FBE-4CC0-AA83-E31E130590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7B24F90-6316-4102-AB78-78D28491E7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2E92401-8E88-4540-A311-67062B3BBA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CC64F34-1C7D-40EE-B296-C215F40678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CA123186-BF35-48A5-AA57-1410ED8711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3EB5084-8BC4-4225-B487-D8A2B5AA3D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CDE0BEC-8E02-4C09-9E17-02879FABA0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2727B968-B77C-4C38-9485-57E13F3691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1EA08B9-BB2D-49A1-992F-EACCBA9383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BCA36E27-FDC9-435A-8A71-C0D4442E52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05AC8C3-8E83-49D9-9EBE-B1532C68D7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1F500B0-754B-4187-924D-1068E85388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0F8DF67-4125-44E9-A2F9-F1C017E5E8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2C208D64-9321-48F0-BDA8-6AA1DB6C3B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12B63DB-8CC4-4A9F-B59D-C864B85697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9398872-21A9-4366-937B-C4A2C54789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3FF14B3B-8BDC-4844-A2DB-3450834953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layout>
                <c:manualLayout>
                  <c:x val="-1.3888888888888952E-2"/>
                  <c:y val="-0.13805224157707399"/>
                </c:manualLayout>
              </c:layout>
              <c:tx>
                <c:rich>
                  <a:bodyPr/>
                  <a:lstStyle/>
                  <a:p>
                    <a:fld id="{2011BE22-69D0-4ED0-AC1F-359F7BFB81F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96D06B67-A134-47A8-A6FA-A286FA9770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485A4F2-28AC-4CD8-9972-60059ACFCE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0EC6BDA-CDDC-4A4A-9F96-587A2B6BAB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9A388F3A-4C18-4756-B93B-DECC4335A5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56E5E84-7954-4F50-B2E8-526BAC6DF0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DB145F3-D54B-4269-93ED-C299127ABA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041DC11F-0072-4930-8F7B-830D6A1984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8FC265AE-3B8C-442D-A15E-0EB86E8BB4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2C95FF3D-80E9-4E5B-B684-77091E7227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70A4D31-41C1-41D4-88A7-A805AF6336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7880DDAD-A1CD-4D48-B57D-D35DB1CA8A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17FA068-429C-4F72-A41D-795E96068C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D18A61D-A81A-492B-989A-10461A3C62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B9600D73-362F-483B-936C-D54DAF6C74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07155545-0E6A-42A2-8DA4-34CA2CA083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C658BEA-32C7-4998-B4C8-61B185DFD9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72E8770-EEC7-481A-A597-5F41207F9F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8F5548E-86FC-4681-B6F1-7334ACEAB0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7A1BF20A-19AE-4429-9723-9654B3201C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8ED0FB3A-7760-42D2-914D-5E7B9CDC9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850A790-614E-4634-AF44-5E886112D1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3599D9D1-B980-4165-8A5A-0E9B703A67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CDB24ABA-D727-4797-B8CB-2624A5082B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1CCFF2EB-360B-4CA2-9254-4373829EA3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03EF27E1-16F2-4A42-8EBF-2AEEE2DBC4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28D7AA21-EF9C-4AF6-996B-6632B8A583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2EF9AAE1-220F-4D61-AF06-6DCE8062D1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F194AE71-E8C0-4FD1-B047-AAA8A5BE5C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0088CB8A-0C83-4914-9F72-BAFAB9BB0B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1B52FB7-356B-4C82-80E3-55EB9E5600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DA58E14-20C8-4DC5-B82D-BAE855217B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8C592F00-B2DC-4B20-BE68-496B930EEB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2648CD39-99CD-4CB9-AAA9-D77BC864C1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5F32D606-5891-449C-AA51-6F2FF581D4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C1C90FE-CD1F-49DF-8C80-773EA672B6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FB2B20E7-E734-4AF1-BBCA-433E43675C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E6E7C5E6-5B5F-43CC-B602-E190C65C9D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0F3BAC7E-2EB8-4C98-AF5A-45A8F96238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0C3D26CE-7DA3-45B6-A0B3-553E1ECCB1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99CBF8D1-6EE8-441F-945F-F06C88E90C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20'!$CZ$6:$CZ$90</c:f>
              <c:numCache>
                <c:formatCode>General</c:formatCode>
                <c:ptCount val="85"/>
                <c:pt idx="0">
                  <c:v>228.59399999999994</c:v>
                </c:pt>
                <c:pt idx="1">
                  <c:v>200.726</c:v>
                </c:pt>
                <c:pt idx="2">
                  <c:v>190.50199999999995</c:v>
                </c:pt>
                <c:pt idx="3">
                  <c:v>185.9799999999999</c:v>
                </c:pt>
                <c:pt idx="4">
                  <c:v>191.59900000000005</c:v>
                </c:pt>
                <c:pt idx="5">
                  <c:v>198.45899999999995</c:v>
                </c:pt>
                <c:pt idx="6">
                  <c:v>209.40599999999995</c:v>
                </c:pt>
                <c:pt idx="7">
                  <c:v>212.03899999999999</c:v>
                </c:pt>
                <c:pt idx="8">
                  <c:v>211.04600000000005</c:v>
                </c:pt>
                <c:pt idx="9">
                  <c:v>218.58300000000008</c:v>
                </c:pt>
                <c:pt idx="10">
                  <c:v>216.36800000000005</c:v>
                </c:pt>
                <c:pt idx="11">
                  <c:v>216.15099999999995</c:v>
                </c:pt>
                <c:pt idx="12">
                  <c:v>215.45900000000006</c:v>
                </c:pt>
                <c:pt idx="13">
                  <c:v>217.51599999999996</c:v>
                </c:pt>
                <c:pt idx="14">
                  <c:v>239.51299999999992</c:v>
                </c:pt>
                <c:pt idx="15">
                  <c:v>231.53500000000008</c:v>
                </c:pt>
                <c:pt idx="16">
                  <c:v>276.83100000000013</c:v>
                </c:pt>
                <c:pt idx="17">
                  <c:v>317.29599999999994</c:v>
                </c:pt>
                <c:pt idx="18">
                  <c:v>392.50699999999995</c:v>
                </c:pt>
                <c:pt idx="19">
                  <c:v>435.59400000000016</c:v>
                </c:pt>
                <c:pt idx="20">
                  <c:v>502.62299999999993</c:v>
                </c:pt>
                <c:pt idx="21">
                  <c:v>560.24999999999989</c:v>
                </c:pt>
                <c:pt idx="22">
                  <c:v>648.39300000000003</c:v>
                </c:pt>
                <c:pt idx="23">
                  <c:v>698.00999999999988</c:v>
                </c:pt>
                <c:pt idx="24">
                  <c:v>749.09899999999993</c:v>
                </c:pt>
                <c:pt idx="25">
                  <c:v>800.3420000000001</c:v>
                </c:pt>
                <c:pt idx="26">
                  <c:v>826.92300000000012</c:v>
                </c:pt>
                <c:pt idx="27">
                  <c:v>818.91999999999985</c:v>
                </c:pt>
                <c:pt idx="28">
                  <c:v>843.55200000000013</c:v>
                </c:pt>
                <c:pt idx="29">
                  <c:v>828.76699999999994</c:v>
                </c:pt>
                <c:pt idx="30">
                  <c:v>786.09800000000007</c:v>
                </c:pt>
                <c:pt idx="31">
                  <c:v>822.57399999999996</c:v>
                </c:pt>
                <c:pt idx="32">
                  <c:v>806.64600000000007</c:v>
                </c:pt>
                <c:pt idx="33">
                  <c:v>767.15499999999997</c:v>
                </c:pt>
                <c:pt idx="34">
                  <c:v>743.09800000000007</c:v>
                </c:pt>
                <c:pt idx="35">
                  <c:v>738.03</c:v>
                </c:pt>
                <c:pt idx="36">
                  <c:v>761.72899999999993</c:v>
                </c:pt>
                <c:pt idx="37">
                  <c:v>768.96400000000006</c:v>
                </c:pt>
                <c:pt idx="38">
                  <c:v>745.63400000000001</c:v>
                </c:pt>
                <c:pt idx="39">
                  <c:v>752.1350000000001</c:v>
                </c:pt>
                <c:pt idx="40">
                  <c:v>723.11299999999994</c:v>
                </c:pt>
                <c:pt idx="41">
                  <c:v>676.06100000000004</c:v>
                </c:pt>
                <c:pt idx="42">
                  <c:v>654.19500000000005</c:v>
                </c:pt>
                <c:pt idx="43">
                  <c:v>665.52</c:v>
                </c:pt>
                <c:pt idx="44">
                  <c:v>648.11899999999991</c:v>
                </c:pt>
                <c:pt idx="45">
                  <c:v>637.46400000000006</c:v>
                </c:pt>
                <c:pt idx="46">
                  <c:v>621.35200000000009</c:v>
                </c:pt>
                <c:pt idx="47">
                  <c:v>621.97399999999993</c:v>
                </c:pt>
                <c:pt idx="48">
                  <c:v>620.74200000000008</c:v>
                </c:pt>
                <c:pt idx="49">
                  <c:v>613.95499999999993</c:v>
                </c:pt>
                <c:pt idx="50">
                  <c:v>616.91199999999992</c:v>
                </c:pt>
                <c:pt idx="51">
                  <c:v>623.53100000000006</c:v>
                </c:pt>
                <c:pt idx="52">
                  <c:v>644.22300000000007</c:v>
                </c:pt>
                <c:pt idx="53">
                  <c:v>638.21900000000005</c:v>
                </c:pt>
                <c:pt idx="54">
                  <c:v>625.471</c:v>
                </c:pt>
                <c:pt idx="55">
                  <c:v>640.60800000000006</c:v>
                </c:pt>
                <c:pt idx="56">
                  <c:v>643.07100000000014</c:v>
                </c:pt>
                <c:pt idx="57">
                  <c:v>660.5</c:v>
                </c:pt>
                <c:pt idx="58">
                  <c:v>614.19000000000005</c:v>
                </c:pt>
                <c:pt idx="59">
                  <c:v>607.56399999999996</c:v>
                </c:pt>
                <c:pt idx="60">
                  <c:v>599.87900000000002</c:v>
                </c:pt>
                <c:pt idx="61">
                  <c:v>581.83999999999992</c:v>
                </c:pt>
                <c:pt idx="62">
                  <c:v>627.38700000000006</c:v>
                </c:pt>
                <c:pt idx="63">
                  <c:v>619.779</c:v>
                </c:pt>
                <c:pt idx="64">
                  <c:v>625.4849999999999</c:v>
                </c:pt>
                <c:pt idx="65">
                  <c:v>594.48199999999997</c:v>
                </c:pt>
                <c:pt idx="66">
                  <c:v>616.97700000000009</c:v>
                </c:pt>
                <c:pt idx="67">
                  <c:v>601.98500000000013</c:v>
                </c:pt>
                <c:pt idx="68">
                  <c:v>603.52100000000007</c:v>
                </c:pt>
                <c:pt idx="69">
                  <c:v>603.89299999999992</c:v>
                </c:pt>
                <c:pt idx="70">
                  <c:v>585.97299999999996</c:v>
                </c:pt>
                <c:pt idx="71">
                  <c:v>608.74400000000003</c:v>
                </c:pt>
                <c:pt idx="72">
                  <c:v>624.43799999999999</c:v>
                </c:pt>
                <c:pt idx="73">
                  <c:v>629.64499999999987</c:v>
                </c:pt>
                <c:pt idx="74">
                  <c:v>574.47199999999998</c:v>
                </c:pt>
                <c:pt idx="75">
                  <c:v>574.81400000000008</c:v>
                </c:pt>
                <c:pt idx="76">
                  <c:v>565.27500000000009</c:v>
                </c:pt>
                <c:pt idx="77">
                  <c:v>540.85400000000016</c:v>
                </c:pt>
                <c:pt idx="78">
                  <c:v>538.28600000000006</c:v>
                </c:pt>
                <c:pt idx="79">
                  <c:v>519.49399999999991</c:v>
                </c:pt>
                <c:pt idx="80">
                  <c:v>519.70900000000006</c:v>
                </c:pt>
                <c:pt idx="81">
                  <c:v>520.61799999999994</c:v>
                </c:pt>
                <c:pt idx="82">
                  <c:v>504.18900000000008</c:v>
                </c:pt>
                <c:pt idx="83">
                  <c:v>510.56299999999999</c:v>
                </c:pt>
                <c:pt idx="84">
                  <c:v>494.17499999999995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20'!$DA$6:$DA$90</c15:f>
                <c15:dlblRangeCache>
                  <c:ptCount val="85"/>
                  <c:pt idx="0">
                    <c:v>芽较大</c:v>
                  </c:pt>
                  <c:pt idx="11">
                    <c:v>BUD1</c:v>
                  </c:pt>
                  <c:pt idx="44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5712"/>
        <c:axId val="704779728"/>
      </c:scatterChart>
      <c:valAx>
        <c:axId val="704785712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79728"/>
        <c:crosses val="autoZero"/>
        <c:crossBetween val="midCat"/>
      </c:valAx>
      <c:valAx>
        <c:axId val="70477972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5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1.5235459832969775E-2"/>
                  <c:y val="-0.13017752490157675"/>
                </c:manualLayout>
              </c:layout>
              <c:tx>
                <c:rich>
                  <a:bodyPr/>
                  <a:lstStyle/>
                  <a:p>
                    <a:fld id="{3CAE711A-7C46-4467-AEBC-986958E6DC5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D4D099-9FAD-4694-BB0A-4D8D19031B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4773E3D-2F9B-43A1-AE6F-5ED1FAF4DA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21B33B-4037-4DEC-8AC6-E499DE7509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26C80DF-364F-42ED-8008-0000E2135D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84BEC08-CF29-4371-8FBA-4C394786E1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71C5222-C3BC-4FE9-BC5C-302F588295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3C11682-EB59-4FFF-8098-00EE06AFFA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54E5C26-B73D-4CD4-AFF4-C95BEE0BAF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BB48EE3-7A49-4BE3-B918-A9085A20B5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ED95B1B8-2FC1-4CCE-984F-F35CEABD5A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DB08BCC-0319-40B9-9929-1A0F5A76D9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163CF67-1463-494C-A2EF-FFEF14104B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79B6720-A21E-4447-97CB-7C769F81A7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3795124-D8FD-46A9-A813-620CE76077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D5B1C59-972F-41CF-82F4-76FA2E8E9E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52FDED1-6E8D-4818-8035-3F49126237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7FAFEE13-E1A3-4AD5-98FC-0BEE2770E1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layout>
                <c:manualLayout>
                  <c:x val="1.5235459832969728E-2"/>
                  <c:y val="8.1360953063485467E-2"/>
                </c:manualLayout>
              </c:layout>
              <c:tx>
                <c:rich>
                  <a:bodyPr/>
                  <a:lstStyle/>
                  <a:p>
                    <a:fld id="{4D40FA19-CA93-4D93-ABCA-B635EDFDB9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757F413-51A5-42E8-98F4-3CB60F5F4A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A344DFB-6598-49C1-B6A4-2537BC080B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B802106-590E-4BEE-A48F-350E1B09C1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A400A68-9731-462E-98FB-DB159FF391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BF3598C-D5CD-40A5-87F0-988F26ACA3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5D4BB622-E3D7-415B-882F-12D01D6C07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4238CB9-38A8-4F93-9D77-FCDCAC8A03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86EDD20-4579-4FFB-8210-2A58FC0286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89C7191-7B40-4B24-82D0-A523DC090C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696C04B-6B06-4A77-8FA5-FAD3FE17C8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7252CE1-B7C4-4C2F-8668-A8BFE53C00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7F70CDBD-FE30-40A9-829B-6A3DDBCE74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D20090B-A474-43C8-9407-79149C80F6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258BCDE-2E56-43BE-A4F6-5D52E57AE9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7985709-E7AB-40E8-B827-14A6542D25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E2C297C-616A-4245-9666-39AC7ABCFC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13B0FC2B-D7E9-41F2-A640-93A9653E9F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6A79C5E-CDDE-4726-A381-EFDCB2C2AC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45F9333-2469-4BF8-B0D1-0FD01A9761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64A1150-4F64-4DAE-9620-C8A2168A4E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0C8E4101-52E3-441C-A738-868D5913D8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8FBC019C-C662-4EB1-B7AA-DFA286924C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BD23E8CA-4499-42FE-8DC1-D36BD6CCB1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C877BA2-895C-4A06-A99D-9928712A88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C3FD32A5-5E4F-4EB6-B849-C69482244D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FDE4A4E0-C04C-4AF1-8B48-73EC57C1FD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2E781520-B562-4C45-B72C-A9D05DCD4F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5B2AEC8A-D613-47CF-9F0D-D4713485C9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C69CFE7-38E5-49E6-9073-E7984D11A2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1CFD4FD-CCAD-4872-AABB-51EBC93FEA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layout>
                <c:manualLayout>
                  <c:x val="-4.5706379498909419E-2"/>
                  <c:y val="0.15729784258940513"/>
                </c:manualLayout>
              </c:layout>
              <c:tx>
                <c:rich>
                  <a:bodyPr/>
                  <a:lstStyle/>
                  <a:p>
                    <a:fld id="{0BAD81B9-A2EF-4083-9B46-6BED92C6375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1F66A5C-6F27-42DC-9775-7063FAF930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5208652-CE43-46AE-868C-7577E3F4D9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F9E9AF2F-6B50-44A0-8341-D1162CC33A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2D8ED0A0-385A-4C36-B665-872FFFDBD0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D24A0BBE-CD2C-409E-A766-3DC5A69002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A3329C17-196A-474D-B2F2-F88C9C09C9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C593D76-80E8-4D6C-B7EF-FEE37DAE46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8185878C-5E0A-4249-98F5-C580A85980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D8098CF8-B6FA-49EA-9CAB-C831E23B32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864D16B9-2B1F-4C4A-BCA5-C17C6B3EF5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6B46B25-92F3-442E-96A4-36BDC701CB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76E6FA3B-1A4C-4707-9124-934F0D899C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E55A3EA-CF0A-4669-978F-2C6544FA13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1E43C3BB-80E1-425F-B8C8-B46528405C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C6716E8C-EE5B-4F16-92B0-67C0737B42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34DA34E0-BDCC-47CB-A417-2FC5F203CA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BFD4B4B-197A-426C-A93D-2FE3AEECAA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BFD8576-CDD9-42A8-B089-915D0757AB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5D1A8B34-3400-42A8-A9F8-8B1EA4E0D7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3047E3EC-F342-4FB2-AC2C-6020B701E1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25F70D76-2611-4AC4-AD4E-5872A8D273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66124F9-19E1-42E4-90C8-6BCC8A2887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8297A98-AD1B-4DB2-BD7E-5D5F4A7270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C47E7EEC-3E1B-4972-95DA-372EAB7E85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5DCDCEAD-18F4-499D-9161-C6471CDE45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layout>
                <c:manualLayout>
                  <c:x val="-0.1675900581626677"/>
                  <c:y val="-0.16814596966453668"/>
                </c:manualLayout>
              </c:layout>
              <c:tx>
                <c:rich>
                  <a:bodyPr/>
                  <a:lstStyle/>
                  <a:p>
                    <a:fld id="{49EC41E9-9FC9-4FCF-BF49-A66C74FE26F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5A71408-3638-4FE8-98E5-90B866B098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432D50FA-3321-47B0-883D-531FC2F977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D8A4602-7629-4B31-809A-9E1353FECE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9B683C44-F841-4F3C-91EE-B9A0813F5D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29FA249-1AE1-406F-9854-817B8F47EB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BB17493-99C6-4FFA-BACE-A5A8ADF258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C6F221D-DA40-459E-886C-31DB62C781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BDDC60A-9BBE-49EC-A72E-54D4DDB0EE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C69499F-DB2C-45FA-BA62-C12409AD78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20'!$DL$6:$DL$90</c:f>
              <c:numCache>
                <c:formatCode>0.00_);[Red]\(0.00\)</c:formatCode>
                <c:ptCount val="85"/>
                <c:pt idx="0">
                  <c:v>197.48399999999992</c:v>
                </c:pt>
                <c:pt idx="1">
                  <c:v>161.89199999999994</c:v>
                </c:pt>
                <c:pt idx="2">
                  <c:v>159.45699999999999</c:v>
                </c:pt>
                <c:pt idx="3">
                  <c:v>157.67499999999995</c:v>
                </c:pt>
                <c:pt idx="4">
                  <c:v>156.19100000000003</c:v>
                </c:pt>
                <c:pt idx="5">
                  <c:v>159.08999999999992</c:v>
                </c:pt>
                <c:pt idx="6">
                  <c:v>162.5379999999999</c:v>
                </c:pt>
                <c:pt idx="7">
                  <c:v>159.40100000000007</c:v>
                </c:pt>
                <c:pt idx="8">
                  <c:v>157.8900000000001</c:v>
                </c:pt>
                <c:pt idx="9">
                  <c:v>157.74400000000003</c:v>
                </c:pt>
                <c:pt idx="10">
                  <c:v>158.32299999999998</c:v>
                </c:pt>
                <c:pt idx="11">
                  <c:v>165.952</c:v>
                </c:pt>
                <c:pt idx="12">
                  <c:v>167.81399999999996</c:v>
                </c:pt>
                <c:pt idx="13">
                  <c:v>173.70600000000002</c:v>
                </c:pt>
                <c:pt idx="14">
                  <c:v>184.327</c:v>
                </c:pt>
                <c:pt idx="15">
                  <c:v>193.99300000000005</c:v>
                </c:pt>
                <c:pt idx="16">
                  <c:v>204.2940000000001</c:v>
                </c:pt>
                <c:pt idx="17">
                  <c:v>221.12099999999998</c:v>
                </c:pt>
                <c:pt idx="18">
                  <c:v>223.83699999999988</c:v>
                </c:pt>
                <c:pt idx="19">
                  <c:v>228.60000000000002</c:v>
                </c:pt>
                <c:pt idx="20">
                  <c:v>244.09399999999994</c:v>
                </c:pt>
                <c:pt idx="21">
                  <c:v>243.55900000000008</c:v>
                </c:pt>
                <c:pt idx="22">
                  <c:v>268.86599999999999</c:v>
                </c:pt>
                <c:pt idx="23">
                  <c:v>269.68600000000004</c:v>
                </c:pt>
                <c:pt idx="24">
                  <c:v>291.50700000000006</c:v>
                </c:pt>
                <c:pt idx="25">
                  <c:v>316.27500000000009</c:v>
                </c:pt>
                <c:pt idx="26">
                  <c:v>332.84800000000007</c:v>
                </c:pt>
                <c:pt idx="27">
                  <c:v>353.10799999999995</c:v>
                </c:pt>
                <c:pt idx="28">
                  <c:v>402.93700000000013</c:v>
                </c:pt>
                <c:pt idx="29">
                  <c:v>414.75799999999992</c:v>
                </c:pt>
                <c:pt idx="30">
                  <c:v>432.64200000000017</c:v>
                </c:pt>
                <c:pt idx="31">
                  <c:v>479.30000000000007</c:v>
                </c:pt>
                <c:pt idx="32">
                  <c:v>504.601</c:v>
                </c:pt>
                <c:pt idx="33">
                  <c:v>525.16100000000006</c:v>
                </c:pt>
                <c:pt idx="34">
                  <c:v>547.73599999999999</c:v>
                </c:pt>
                <c:pt idx="35">
                  <c:v>589.73099999999999</c:v>
                </c:pt>
                <c:pt idx="36">
                  <c:v>591.56200000000001</c:v>
                </c:pt>
                <c:pt idx="37">
                  <c:v>630.25200000000007</c:v>
                </c:pt>
                <c:pt idx="38">
                  <c:v>627.34300000000007</c:v>
                </c:pt>
                <c:pt idx="39">
                  <c:v>642.02599999999995</c:v>
                </c:pt>
                <c:pt idx="40">
                  <c:v>631.21699999999998</c:v>
                </c:pt>
                <c:pt idx="41">
                  <c:v>621.65299999999991</c:v>
                </c:pt>
                <c:pt idx="42">
                  <c:v>595.45099999999991</c:v>
                </c:pt>
                <c:pt idx="43">
                  <c:v>597.00099999999998</c:v>
                </c:pt>
                <c:pt idx="44">
                  <c:v>617.13599999999997</c:v>
                </c:pt>
                <c:pt idx="45">
                  <c:v>644.07599999999991</c:v>
                </c:pt>
                <c:pt idx="46">
                  <c:v>631.64100000000008</c:v>
                </c:pt>
                <c:pt idx="47">
                  <c:v>640.13499999999999</c:v>
                </c:pt>
                <c:pt idx="48">
                  <c:v>625.78399999999999</c:v>
                </c:pt>
                <c:pt idx="49">
                  <c:v>623.29099999999994</c:v>
                </c:pt>
                <c:pt idx="50">
                  <c:v>614.42500000000007</c:v>
                </c:pt>
                <c:pt idx="51">
                  <c:v>610.01499999999999</c:v>
                </c:pt>
                <c:pt idx="52">
                  <c:v>620.09500000000014</c:v>
                </c:pt>
                <c:pt idx="53">
                  <c:v>621.01299999999992</c:v>
                </c:pt>
                <c:pt idx="54">
                  <c:v>628.87000000000012</c:v>
                </c:pt>
                <c:pt idx="55">
                  <c:v>646.66</c:v>
                </c:pt>
                <c:pt idx="56">
                  <c:v>672.50099999999998</c:v>
                </c:pt>
                <c:pt idx="57">
                  <c:v>719.13000000000011</c:v>
                </c:pt>
                <c:pt idx="58">
                  <c:v>716.19299999999998</c:v>
                </c:pt>
                <c:pt idx="59">
                  <c:v>733.93300000000011</c:v>
                </c:pt>
                <c:pt idx="60">
                  <c:v>740.8069999999999</c:v>
                </c:pt>
                <c:pt idx="61">
                  <c:v>724.78399999999988</c:v>
                </c:pt>
                <c:pt idx="62">
                  <c:v>725.98300000000006</c:v>
                </c:pt>
                <c:pt idx="63">
                  <c:v>734.30400000000009</c:v>
                </c:pt>
                <c:pt idx="64">
                  <c:v>742.21</c:v>
                </c:pt>
                <c:pt idx="65">
                  <c:v>725.66699999999992</c:v>
                </c:pt>
                <c:pt idx="66">
                  <c:v>709.71900000000005</c:v>
                </c:pt>
                <c:pt idx="67">
                  <c:v>685.35400000000004</c:v>
                </c:pt>
                <c:pt idx="68">
                  <c:v>706.69100000000014</c:v>
                </c:pt>
                <c:pt idx="69">
                  <c:v>704.57800000000009</c:v>
                </c:pt>
                <c:pt idx="70">
                  <c:v>676.46600000000012</c:v>
                </c:pt>
                <c:pt idx="71">
                  <c:v>668.86099999999999</c:v>
                </c:pt>
                <c:pt idx="72">
                  <c:v>664.22199999999987</c:v>
                </c:pt>
                <c:pt idx="73">
                  <c:v>644.755</c:v>
                </c:pt>
                <c:pt idx="74">
                  <c:v>628.64200000000005</c:v>
                </c:pt>
                <c:pt idx="75">
                  <c:v>605.952</c:v>
                </c:pt>
                <c:pt idx="76">
                  <c:v>613.64200000000005</c:v>
                </c:pt>
                <c:pt idx="77">
                  <c:v>603.83399999999995</c:v>
                </c:pt>
                <c:pt idx="78">
                  <c:v>598.10400000000004</c:v>
                </c:pt>
                <c:pt idx="79">
                  <c:v>592.64699999999993</c:v>
                </c:pt>
                <c:pt idx="80">
                  <c:v>609.43900000000008</c:v>
                </c:pt>
                <c:pt idx="81">
                  <c:v>636.33300000000008</c:v>
                </c:pt>
                <c:pt idx="82">
                  <c:v>677.31600000000003</c:v>
                </c:pt>
                <c:pt idx="83">
                  <c:v>757.92400000000009</c:v>
                </c:pt>
                <c:pt idx="84">
                  <c:v>791.55799999999999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20'!$DM$6:$DM$90</c15:f>
                <c15:dlblRangeCache>
                  <c:ptCount val="85"/>
                  <c:pt idx="0">
                    <c:v>G1</c:v>
                  </c:pt>
                  <c:pt idx="18">
                    <c:v>BUD1</c:v>
                  </c:pt>
                  <c:pt idx="49">
                    <c:v>BUD2</c:v>
                  </c:pt>
                  <c:pt idx="75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7888"/>
        <c:axId val="704774288"/>
      </c:scatterChart>
      <c:valAx>
        <c:axId val="704787888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74288"/>
        <c:crosses val="autoZero"/>
        <c:crossBetween val="midCat"/>
      </c:valAx>
      <c:valAx>
        <c:axId val="70477428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7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280min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20672393784685386"/>
                </c:manualLayout>
              </c:layout>
              <c:tx>
                <c:rich>
                  <a:bodyPr/>
                  <a:lstStyle/>
                  <a:p>
                    <a:fld id="{7D6814F3-DE35-4468-B614-E6596DF6AC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54D172D-CAA8-4DE6-82DB-05B75C6890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>
                <c:manualLayout>
                  <c:x val="0.10240963693498976"/>
                  <c:y val="-1.2160231638050226E-2"/>
                </c:manualLayout>
              </c:layout>
              <c:tx>
                <c:rich>
                  <a:bodyPr/>
                  <a:lstStyle/>
                  <a:p>
                    <a:fld id="{9785B527-306E-475E-84C3-23FF9935CFE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956FB77-FA27-4916-8DDC-601EDC208A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56F874-13FF-4B0C-8133-A08AFEBC5A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DE50CC9-FCAB-4CFF-ABBE-D2ED831258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240338D-9FF7-4565-961D-457EDB15EB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00EC84F-81D4-4C64-9741-A342B57E02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2A26CE1-CD66-430B-B71B-886DF0CAC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7C5E0B1-B795-40A7-98E0-BA1C627DF6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94E0FC6-9B56-4662-90EE-AA9536E3FA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EF02496-863E-4E1E-B5E9-87A5A7600E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9F5B1ED-2E8E-4927-BD4E-15254575FB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0D28EC1-6476-4BC1-B64E-776ABE4EB7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A52BA75-5CE1-4850-A1F2-9DFCBA5EFF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DFFC5C0-134F-4820-9EA3-A8D4D84DBA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5A1EEE6-0F1A-4E1F-A1EC-B8320AAD46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4FCEAFF-D711-458F-A223-E16D1D08E7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D9F904D-C3E1-44FA-B16C-90BA9D0993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E56E212-665E-4A02-B682-F57F2E4ED6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27447CA2-5643-4AC1-910D-1D79980EFF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BDD46DD-817C-404D-B3DB-18E3760830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49E3BAC-FD0A-45A8-BAC3-CF926E1901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2D10D09-DBF0-4788-87F1-A7FAEB9306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2CF4150-2251-48A4-9F62-6ABC2EEE61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ADB6E8E-1044-439F-A190-14E73C3B6C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4DCC1697-EC35-4C03-B67A-0FE0960771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B39BFDA-64A4-4D7F-8623-F6911B73F0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00DC7AD-365F-4322-9F36-07D6360C03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7348A2D-057E-47B5-9F4C-CC2E34D418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76637E4-1D63-47FC-92E1-B359759D17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F109355-4ABB-4932-8ECA-19FAD4DDF7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11A8F516-1678-461E-90AC-8E19F98BCC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64C876C-CEEE-4389-91CD-27E6DC34CC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497B5471-E79E-4661-83EB-31DBF3415A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22C7AD0-930F-4A70-B100-F3F340A702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47FA708B-87C1-436E-939B-26A620031A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E3A463E-D775-4828-A41C-8ABC58EF83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E94D492-1975-47CB-B07A-0008871323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9FD7DB6D-4018-4397-B75D-BE6A7F9F89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F7CD7C0F-0660-452F-BE1D-745FB87FCB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0767A43-0F32-46E5-AF5D-EA821F1574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E0B3BF11-4D6A-4801-8398-9E1896224A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513B3F3-61EE-4668-9356-D6D9EA9E21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647F0C9-8A76-40E4-9C53-356DA494AE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2B489A10-0F64-4256-8219-93E513285E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824A8D0-B586-4942-8FCD-BC4003A164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BB1ABEF4-EDB2-4F71-9179-DBE67DC37D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8E86473-31C8-4745-9E4D-5DB23DD954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9F11C77-5FDD-45DB-80E9-06C880EB7B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8C22B695-BBD6-40D5-A5EA-D7B2F63A29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D63B948-4A11-45A7-A022-B33F09ED11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72CDC24-F358-4DAB-BACC-A4F46AF6B4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E0B82DB-02C5-4645-B60C-FA5731A08E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49960169-F776-408D-9C48-AFFF7E8CC9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1390B0DB-E0E1-4780-802D-C9CD043F4D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FE92B491-E21E-4009-B4DB-3FF1C78493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D5D996DF-7FBD-4BED-99D6-DA9569C6AD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layout>
                <c:manualLayout>
                  <c:x val="0"/>
                  <c:y val="-6.6881274009276251E-2"/>
                </c:manualLayout>
              </c:layout>
              <c:tx>
                <c:rich>
                  <a:bodyPr/>
                  <a:lstStyle/>
                  <a:p>
                    <a:fld id="{E98EDE14-9356-4C04-9A32-96E93EEE97A8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39AB210-63BB-4AE9-B30E-3125FAA10E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C9CED3AF-01AD-4C99-A816-F318FF6C48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1CFC53B-2CC4-453F-93EE-1E0D29F3FE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E22D5CB5-4489-4F17-BC74-0833A704C2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90913CE-4F55-4C2A-8873-E0645B93F8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8A4E1106-B587-463B-B3C8-166F60501A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7D00617-AFEA-4C1F-BC34-F15651B827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00AF654C-67E5-4F06-BCC4-D32041BFAF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7A30607-A29B-4D6A-BD26-9E931F2F9F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7A02D3F-32C9-43D4-B836-B3C51151A6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2457C8C-53E4-4BEB-9A72-54594908CE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45AB732F-EEDC-45A5-93EF-CCC531D54B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A550799-5A47-4710-BA41-C9FA47C137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8F7B5F8D-F2FB-43B6-A367-10118C8E4C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06891F0-AA4D-4657-9E27-1199060BA0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40601BE-74E0-471B-882A-DEA7F78982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FBE13658-9D79-4F7F-84A0-E1EB7160DB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5ADCF9D-28D2-4CBC-B24C-9F4194E1ED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FB8E3AB-9FE7-47CD-BCC9-BBCD3E3823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ACE77F8-4F34-4365-8B88-4EEA954546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655C8A1-89A4-4000-B0AE-D8B103FCED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43CCD8C-BBD6-453A-B92F-A008EB6146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40661EA-2802-42C4-B81F-7D246BA27B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AB65666-E6F8-454C-A4CB-609D44D4FA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B838404F-4DA6-4E28-B938-F8CC01B539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7D5AA8A-7DD2-4A2D-BAAD-F583D8ABFC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80'!$EJ$6:$EJ$90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80'!$EM$6:$EM$90</c:f>
              <c:numCache>
                <c:formatCode>0.00_);[Red]\(0.00\)</c:formatCode>
                <c:ptCount val="85"/>
                <c:pt idx="0">
                  <c:v>190.98800000000006</c:v>
                </c:pt>
                <c:pt idx="1">
                  <c:v>174.19000000000005</c:v>
                </c:pt>
                <c:pt idx="2">
                  <c:v>163.44999999999993</c:v>
                </c:pt>
                <c:pt idx="3">
                  <c:v>165.30499999999995</c:v>
                </c:pt>
                <c:pt idx="4">
                  <c:v>164.59199999999998</c:v>
                </c:pt>
                <c:pt idx="5">
                  <c:v>166.69500000000005</c:v>
                </c:pt>
                <c:pt idx="6">
                  <c:v>194.19500000000005</c:v>
                </c:pt>
                <c:pt idx="7">
                  <c:v>184.57400000000007</c:v>
                </c:pt>
                <c:pt idx="8">
                  <c:v>213.82399999999996</c:v>
                </c:pt>
                <c:pt idx="9">
                  <c:v>236.85400000000004</c:v>
                </c:pt>
                <c:pt idx="10">
                  <c:v>257.61199999999997</c:v>
                </c:pt>
                <c:pt idx="11">
                  <c:v>288.44399999999996</c:v>
                </c:pt>
                <c:pt idx="12">
                  <c:v>299.01699999999994</c:v>
                </c:pt>
                <c:pt idx="13">
                  <c:v>305.04600000000005</c:v>
                </c:pt>
                <c:pt idx="14">
                  <c:v>326.19399999999996</c:v>
                </c:pt>
                <c:pt idx="15">
                  <c:v>346.02799999999991</c:v>
                </c:pt>
                <c:pt idx="16">
                  <c:v>375.44800000000009</c:v>
                </c:pt>
                <c:pt idx="17">
                  <c:v>385.577</c:v>
                </c:pt>
                <c:pt idx="18">
                  <c:v>412.5379999999999</c:v>
                </c:pt>
                <c:pt idx="19">
                  <c:v>428.70000000000005</c:v>
                </c:pt>
                <c:pt idx="20">
                  <c:v>448.33100000000002</c:v>
                </c:pt>
                <c:pt idx="21">
                  <c:v>490.22899999999993</c:v>
                </c:pt>
                <c:pt idx="22">
                  <c:v>506.07099999999991</c:v>
                </c:pt>
                <c:pt idx="23">
                  <c:v>530.44600000000003</c:v>
                </c:pt>
                <c:pt idx="24">
                  <c:v>558.15499999999997</c:v>
                </c:pt>
                <c:pt idx="25">
                  <c:v>563.73500000000013</c:v>
                </c:pt>
                <c:pt idx="26">
                  <c:v>568.24400000000003</c:v>
                </c:pt>
                <c:pt idx="27">
                  <c:v>598.44299999999998</c:v>
                </c:pt>
                <c:pt idx="28">
                  <c:v>629.37399999999991</c:v>
                </c:pt>
                <c:pt idx="29">
                  <c:v>649.30799999999999</c:v>
                </c:pt>
                <c:pt idx="30">
                  <c:v>645.93999999999994</c:v>
                </c:pt>
                <c:pt idx="31">
                  <c:v>675.12499999999989</c:v>
                </c:pt>
                <c:pt idx="32">
                  <c:v>683.04399999999998</c:v>
                </c:pt>
                <c:pt idx="33">
                  <c:v>733.09399999999994</c:v>
                </c:pt>
                <c:pt idx="34">
                  <c:v>746.83600000000013</c:v>
                </c:pt>
                <c:pt idx="35">
                  <c:v>756.82799999999997</c:v>
                </c:pt>
                <c:pt idx="36">
                  <c:v>771.54100000000017</c:v>
                </c:pt>
                <c:pt idx="37">
                  <c:v>774.38400000000001</c:v>
                </c:pt>
                <c:pt idx="38">
                  <c:v>814.55700000000013</c:v>
                </c:pt>
                <c:pt idx="39">
                  <c:v>822.2410000000001</c:v>
                </c:pt>
                <c:pt idx="40">
                  <c:v>869.7639999999999</c:v>
                </c:pt>
                <c:pt idx="41">
                  <c:v>898.30599999999993</c:v>
                </c:pt>
                <c:pt idx="42">
                  <c:v>942.83200000000011</c:v>
                </c:pt>
                <c:pt idx="43">
                  <c:v>1032.2280000000001</c:v>
                </c:pt>
                <c:pt idx="44">
                  <c:v>1038.836</c:v>
                </c:pt>
                <c:pt idx="45">
                  <c:v>1115.277</c:v>
                </c:pt>
                <c:pt idx="46">
                  <c:v>1111.134</c:v>
                </c:pt>
                <c:pt idx="47">
                  <c:v>1183.7150000000001</c:v>
                </c:pt>
                <c:pt idx="48">
                  <c:v>1166.471</c:v>
                </c:pt>
                <c:pt idx="49">
                  <c:v>1202.038</c:v>
                </c:pt>
                <c:pt idx="50">
                  <c:v>1217.2600000000002</c:v>
                </c:pt>
                <c:pt idx="51">
                  <c:v>1227.6869999999999</c:v>
                </c:pt>
                <c:pt idx="52">
                  <c:v>1222.095</c:v>
                </c:pt>
                <c:pt idx="53">
                  <c:v>1271.7060000000001</c:v>
                </c:pt>
                <c:pt idx="54">
                  <c:v>1287.4069999999999</c:v>
                </c:pt>
                <c:pt idx="55">
                  <c:v>1285.5410000000002</c:v>
                </c:pt>
                <c:pt idx="56">
                  <c:v>1284.7400000000002</c:v>
                </c:pt>
                <c:pt idx="57">
                  <c:v>1244.81</c:v>
                </c:pt>
                <c:pt idx="58">
                  <c:v>1222.047</c:v>
                </c:pt>
                <c:pt idx="59">
                  <c:v>1230.3309999999999</c:v>
                </c:pt>
                <c:pt idx="60">
                  <c:v>1173.9520000000002</c:v>
                </c:pt>
                <c:pt idx="61">
                  <c:v>1161.364</c:v>
                </c:pt>
                <c:pt idx="62">
                  <c:v>1148.078</c:v>
                </c:pt>
                <c:pt idx="63">
                  <c:v>1118.596</c:v>
                </c:pt>
                <c:pt idx="64">
                  <c:v>1022.2190000000001</c:v>
                </c:pt>
                <c:pt idx="65">
                  <c:v>1024.33</c:v>
                </c:pt>
                <c:pt idx="66">
                  <c:v>947.46299999999997</c:v>
                </c:pt>
                <c:pt idx="67">
                  <c:v>951.28699999999992</c:v>
                </c:pt>
                <c:pt idx="68">
                  <c:v>939.70100000000002</c:v>
                </c:pt>
                <c:pt idx="69">
                  <c:v>917.97399999999993</c:v>
                </c:pt>
                <c:pt idx="70">
                  <c:v>926.47699999999998</c:v>
                </c:pt>
                <c:pt idx="71">
                  <c:v>903.59400000000005</c:v>
                </c:pt>
                <c:pt idx="72">
                  <c:v>931.57100000000003</c:v>
                </c:pt>
                <c:pt idx="73">
                  <c:v>1009.4520000000001</c:v>
                </c:pt>
                <c:pt idx="74">
                  <c:v>1064.942</c:v>
                </c:pt>
                <c:pt idx="75">
                  <c:v>1083.5720000000001</c:v>
                </c:pt>
                <c:pt idx="76">
                  <c:v>1134.9929999999999</c:v>
                </c:pt>
                <c:pt idx="77">
                  <c:v>1142.027</c:v>
                </c:pt>
                <c:pt idx="78">
                  <c:v>1171.0430000000001</c:v>
                </c:pt>
                <c:pt idx="79">
                  <c:v>1202.5629999999999</c:v>
                </c:pt>
                <c:pt idx="80">
                  <c:v>1253.7020000000002</c:v>
                </c:pt>
                <c:pt idx="81">
                  <c:v>1286.5639999999999</c:v>
                </c:pt>
                <c:pt idx="82">
                  <c:v>1304.2180000000001</c:v>
                </c:pt>
                <c:pt idx="83">
                  <c:v>1337.7840000000001</c:v>
                </c:pt>
                <c:pt idx="84">
                  <c:v>1358.7270000000003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80'!$EN$6:$EN$90</c15:f>
                <c15:dlblRangeCache>
                  <c:ptCount val="85"/>
                  <c:pt idx="0">
                    <c:v>未出芽</c:v>
                  </c:pt>
                  <c:pt idx="2">
                    <c:v>BUD1</c:v>
                  </c:pt>
                  <c:pt idx="58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1360"/>
        <c:axId val="704786800"/>
      </c:scatterChart>
      <c:valAx>
        <c:axId val="70478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6800"/>
        <c:crosses val="autoZero"/>
        <c:crossBetween val="midCat"/>
      </c:valAx>
      <c:valAx>
        <c:axId val="704786800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1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0272"/>
        <c:axId val="704777552"/>
      </c:scatterChart>
      <c:valAx>
        <c:axId val="70478027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77552"/>
        <c:crosses val="autoZero"/>
        <c:crossBetween val="midCat"/>
      </c:valAx>
      <c:valAx>
        <c:axId val="7047775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7.4842085665212984E-4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0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85168"/>
        <c:axId val="704783536"/>
      </c:scatterChart>
      <c:valAx>
        <c:axId val="70478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3536"/>
        <c:crosses val="autoZero"/>
        <c:crossBetween val="midCat"/>
        <c:majorUnit val="10"/>
      </c:valAx>
      <c:valAx>
        <c:axId val="7047835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5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4599084950157"/>
          <c:y val="0.11647920417407039"/>
          <c:w val="0.84324216501196836"/>
          <c:h val="0.74180161318457871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027987299264858E-3"/>
                  <c:y val="8.7931041446253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9064857116729489E-2"/>
                  <c:y val="-5.8620694297502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541980948897295E-2"/>
                  <c:y val="-6.35057521556280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7.0279872992648424E-3"/>
                  <c:y val="5.61781653684400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3528875551084835"/>
                  <c:y val="-3.90804628650018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777008"/>
        <c:axId val="704782448"/>
      </c:scatterChart>
      <c:valAx>
        <c:axId val="70477700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82448"/>
        <c:crosses val="autoZero"/>
        <c:crossBetween val="midCat"/>
        <c:majorUnit val="10"/>
        <c:minorUnit val="5"/>
      </c:valAx>
      <c:valAx>
        <c:axId val="704782448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Cell</a:t>
                </a:r>
                <a:r>
                  <a:rPr lang="en-US" altLang="zh-CN" sz="1800" baseline="0"/>
                  <a:t> Cycle Delay Time(min)</a:t>
                </a:r>
                <a:endParaRPr lang="en-US" altLang="zh-C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777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88916892226655"/>
          <c:y val="9.8330460473288236E-2"/>
          <c:w val="0.82558154162239206"/>
          <c:h val="0.77707302637211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浓度曲线'!$J$6:$J$10</c:f>
              <c:numCache>
                <c:formatCode>0_ </c:formatCode>
                <c:ptCount val="5"/>
                <c:pt idx="1">
                  <c:v>135</c:v>
                </c:pt>
                <c:pt idx="2">
                  <c:v>155</c:v>
                </c:pt>
                <c:pt idx="3">
                  <c:v>345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1">
                  <c:v>125</c:v>
                </c:pt>
                <c:pt idx="2">
                  <c:v>170</c:v>
                </c:pt>
                <c:pt idx="3">
                  <c:v>330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1">
                  <c:v>135</c:v>
                </c:pt>
                <c:pt idx="2">
                  <c:v>130</c:v>
                </c:pt>
                <c:pt idx="3">
                  <c:v>265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1">
                  <c:v>120</c:v>
                </c:pt>
                <c:pt idx="2">
                  <c:v>115</c:v>
                </c:pt>
                <c:pt idx="3">
                  <c:v>330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1">
                  <c:v>165</c:v>
                </c:pt>
                <c:pt idx="2">
                  <c:v>160</c:v>
                </c:pt>
                <c:pt idx="3">
                  <c:v>265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浓度曲线'!$O$6:$O$10</c:f>
              <c:numCache>
                <c:formatCode>General</c:formatCode>
                <c:ptCount val="5"/>
                <c:pt idx="1">
                  <c:v>125</c:v>
                </c:pt>
                <c:pt idx="2">
                  <c:v>120</c:v>
                </c:pt>
                <c:pt idx="3">
                  <c:v>195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1">
                  <c:v>165</c:v>
                </c:pt>
                <c:pt idx="2">
                  <c:v>155</c:v>
                </c:pt>
                <c:pt idx="3">
                  <c:v>290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1">
                  <c:v>155</c:v>
                </c:pt>
                <c:pt idx="2">
                  <c:v>145</c:v>
                </c:pt>
                <c:pt idx="3">
                  <c:v>345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1">
                  <c:v>120</c:v>
                </c:pt>
                <c:pt idx="2">
                  <c:v>155</c:v>
                </c:pt>
                <c:pt idx="3">
                  <c:v>320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1">
                  <c:v>115</c:v>
                </c:pt>
                <c:pt idx="2">
                  <c:v>95</c:v>
                </c:pt>
                <c:pt idx="3">
                  <c:v>265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135</c:v>
                </c:pt>
                <c:pt idx="3">
                  <c:v>255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185</c:v>
                </c:pt>
                <c:pt idx="3">
                  <c:v>235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130</c:v>
                </c:pt>
                <c:pt idx="3">
                  <c:v>280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195</c:v>
                </c:pt>
                <c:pt idx="3">
                  <c:v>255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160</c:v>
                </c:pt>
                <c:pt idx="3">
                  <c:v>305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浓度曲线'!$Y$6:$Y$10</c:f>
              <c:numCache>
                <c:formatCode>General</c:formatCode>
                <c:ptCount val="5"/>
                <c:pt idx="2">
                  <c:v>155</c:v>
                </c:pt>
                <c:pt idx="3">
                  <c:v>220</c:v>
                </c:pt>
              </c:numCache>
            </c:numRef>
          </c:yVal>
          <c:smooth val="0"/>
        </c:ser>
        <c:ser>
          <c:idx val="16"/>
          <c:order val="16"/>
          <c:tx>
            <c:v>Mean Value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5183427590937869E-2"/>
                  <c:y val="-6.84902418258312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5195613185836494E-2"/>
                  <c:y val="5.99289615976023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3437660365779475"/>
                  <c:y val="-5.13676813693734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浓度曲线'!$H$7:$H$10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80</c:v>
                </c:pt>
              </c:numCache>
            </c:numRef>
          </c:xVal>
          <c:yVal>
            <c:numRef>
              <c:f>'Cell cycle time - HU 浓度曲线'!$I$7:$I$10</c:f>
              <c:numCache>
                <c:formatCode>General</c:formatCode>
                <c:ptCount val="4"/>
                <c:pt idx="0" formatCode="0_ ">
                  <c:v>136</c:v>
                </c:pt>
                <c:pt idx="1">
                  <c:v>145.6</c:v>
                </c:pt>
                <c:pt idx="2" formatCode="0_ ">
                  <c:v>279.25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470256"/>
        <c:axId val="702469168"/>
      </c:scatterChart>
      <c:valAx>
        <c:axId val="7024702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9168"/>
        <c:crosses val="autoZero"/>
        <c:crossBetween val="midCat"/>
        <c:majorUnit val="10"/>
        <c:minorUnit val="5"/>
      </c:valAx>
      <c:valAx>
        <c:axId val="70246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Cell</a:t>
                </a:r>
                <a:r>
                  <a:rPr lang="en-US" altLang="zh-CN" sz="1600" baseline="0"/>
                  <a:t> Cycle Delay Time(min)</a:t>
                </a:r>
                <a:endParaRPr lang="en-US" altLang="zh-CN" sz="1600"/>
              </a:p>
            </c:rich>
          </c:tx>
          <c:layout>
            <c:manualLayout>
              <c:xMode val="edge"/>
              <c:yMode val="edge"/>
              <c:x val="7.7396603199291793E-3"/>
              <c:y val="0.2520742004584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70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1hr Pulse(20141224</a:t>
            </a:r>
            <a:r>
              <a:rPr lang="en-US" altLang="zh-CN" sz="1500" baseline="0"/>
              <a:t> xy08</a:t>
            </a:r>
            <a:r>
              <a:rPr lang="en-US" altLang="zh-CN" sz="1500"/>
              <a:t>)</a:t>
            </a:r>
          </a:p>
        </c:rich>
      </c:tx>
      <c:layout>
        <c:manualLayout>
          <c:xMode val="edge"/>
          <c:yMode val="edge"/>
          <c:x val="0.27753446841442542"/>
          <c:y val="1.29330048402358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38491752274047"/>
          <c:y val="7.6995840969555585E-2"/>
          <c:w val="0.79340451593319095"/>
          <c:h val="0.83082648388988667"/>
        </c:manualLayout>
      </c:layout>
      <c:scatterChart>
        <c:scatterStyle val="lineMarker"/>
        <c:varyColors val="0"/>
        <c:ser>
          <c:idx val="0"/>
          <c:order val="0"/>
          <c:tx>
            <c:v>cell 1 160min 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91272098628553E-3"/>
                  <c:y val="-9.158135063837326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CCFD064-2D7C-412B-A174-0DCE80A57C5B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CE55E7A-9EAA-4DA4-946C-64AE6D02DD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FC93737-ACBE-4E0D-B2F8-1DD97237E8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0BD8266-F06F-409F-B7B2-3BBAC9B3E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8D55404-5F49-46A6-B994-26590008F8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63CB68C-2C99-44D9-90FD-0E0BBC1D29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DCA721B-90CA-4445-9819-B1C631A37A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098DFD0-BBF6-4E76-AC16-6019462887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DED82C3-5179-4FE3-A9BA-FD6521681E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401E629-B363-4D9A-8700-FEF0E6E8CE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F176471-2642-4CDD-80A5-A286ABFA51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9882DA8-93FD-4CD6-9242-E74DACD740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A074628-EFC0-42C1-8C7B-5293C54267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14F3FCD-79AA-47E4-A52C-F4749DEEAE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D3E008C-4810-4802-9DD7-02CD7D1696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72D51ABE-5F3A-45EE-B564-079EB49CDB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06EBA4E-2439-435E-98BC-E82D2F582B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0E63EFE-084A-4E70-82CB-2B5262BC81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DBA4A570-5972-447C-AC92-AB9D891CA2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C548F42-7268-4CDD-AE56-8261849645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12B3B52-F56F-4CD4-AB42-2284132517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55A7EB70-DBC9-435B-9AAD-AF805D3FA6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BDAD1F7-360D-4CDB-82B2-40FAA76D94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D928D2FF-4F8C-49A4-B370-0F8641E04C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4526B7D-81A7-4A13-BB1F-F173EA3527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839F3F2-53E8-492C-AF33-F9A643960F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6FCA1A4-31C6-431A-99D2-52F05442F2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D53D586-2478-4369-8B2B-0938DB4E76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DF515AEE-ADCB-4DF8-A1BD-88E87A490D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1EE6228-2EBF-4D08-82FF-74BB855F22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8EC6A5E-E134-4591-A6DA-EEC762ED97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layout>
                <c:manualLayout>
                  <c:x val="-6.0553622219142449E-2"/>
                  <c:y val="-7.764505814992510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B147DB-FAD0-45C7-8056-87304A624158}" type="CELLRANGE">
                      <a:rPr lang="en-US" altLang="zh-CN" sz="900" dirty="0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DB130ED-19B3-4AE7-A771-EE62BB4AC9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163B25C-763E-4220-A56E-A8061C72C4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F0F395E2-E654-48E1-89A2-1AB2F92B3F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0B60B03-0B2D-4644-B734-A5521642D9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7C5B8D9-640F-4A8F-8F01-C4084D452A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EE674BF-23EF-4B15-ABD1-440FA2BB18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E2BC3B2-168E-4BAC-BD89-562D8B3CDF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29398CD-115C-4EC8-881F-975B8F49C3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pulse'!$F$6:$F$45</c:f>
              <c:numCache>
                <c:formatCode>0.00_);[Red]\(0.00\)</c:formatCode>
                <c:ptCount val="40"/>
                <c:pt idx="0">
                  <c:v>245.98099999999999</c:v>
                </c:pt>
                <c:pt idx="1">
                  <c:v>249.70600000000002</c:v>
                </c:pt>
                <c:pt idx="2">
                  <c:v>295.48099999999988</c:v>
                </c:pt>
                <c:pt idx="3">
                  <c:v>319.07899999999995</c:v>
                </c:pt>
                <c:pt idx="4">
                  <c:v>331.39999999999986</c:v>
                </c:pt>
                <c:pt idx="5">
                  <c:v>359.29299999999989</c:v>
                </c:pt>
                <c:pt idx="6">
                  <c:v>372.8850000000001</c:v>
                </c:pt>
                <c:pt idx="7">
                  <c:v>379.77299999999991</c:v>
                </c:pt>
                <c:pt idx="8">
                  <c:v>381.89900000000011</c:v>
                </c:pt>
                <c:pt idx="9">
                  <c:v>425.38600000000008</c:v>
                </c:pt>
                <c:pt idx="10">
                  <c:v>426.73300000000006</c:v>
                </c:pt>
                <c:pt idx="11">
                  <c:v>427.99799999999993</c:v>
                </c:pt>
                <c:pt idx="12">
                  <c:v>457.07299999999998</c:v>
                </c:pt>
                <c:pt idx="13">
                  <c:v>466.70399999999995</c:v>
                </c:pt>
                <c:pt idx="14">
                  <c:v>538.87900000000002</c:v>
                </c:pt>
                <c:pt idx="15">
                  <c:v>525.14599999999996</c:v>
                </c:pt>
                <c:pt idx="16">
                  <c:v>501.37400000000002</c:v>
                </c:pt>
                <c:pt idx="17">
                  <c:v>508.95700000000011</c:v>
                </c:pt>
                <c:pt idx="18">
                  <c:v>503.37100000000009</c:v>
                </c:pt>
                <c:pt idx="19">
                  <c:v>511.28399999999988</c:v>
                </c:pt>
                <c:pt idx="20">
                  <c:v>525.60399999999993</c:v>
                </c:pt>
                <c:pt idx="21">
                  <c:v>512.74500000000012</c:v>
                </c:pt>
                <c:pt idx="22">
                  <c:v>524.77099999999996</c:v>
                </c:pt>
                <c:pt idx="23">
                  <c:v>529.66000000000008</c:v>
                </c:pt>
                <c:pt idx="24">
                  <c:v>551.71199999999999</c:v>
                </c:pt>
                <c:pt idx="25">
                  <c:v>535.61799999999994</c:v>
                </c:pt>
                <c:pt idx="26">
                  <c:v>560.64100000000008</c:v>
                </c:pt>
                <c:pt idx="27">
                  <c:v>552.99200000000008</c:v>
                </c:pt>
                <c:pt idx="28">
                  <c:v>554.87800000000004</c:v>
                </c:pt>
                <c:pt idx="29">
                  <c:v>569.42200000000003</c:v>
                </c:pt>
                <c:pt idx="30">
                  <c:v>554.89099999999985</c:v>
                </c:pt>
                <c:pt idx="31">
                  <c:v>562.00800000000015</c:v>
                </c:pt>
                <c:pt idx="32">
                  <c:v>559.60599999999999</c:v>
                </c:pt>
                <c:pt idx="33">
                  <c:v>548.81799999999998</c:v>
                </c:pt>
                <c:pt idx="34">
                  <c:v>537.12599999999986</c:v>
                </c:pt>
                <c:pt idx="35">
                  <c:v>559.79499999999996</c:v>
                </c:pt>
                <c:pt idx="36">
                  <c:v>528.39700000000005</c:v>
                </c:pt>
                <c:pt idx="37">
                  <c:v>506.58100000000013</c:v>
                </c:pt>
                <c:pt idx="38">
                  <c:v>513.10300000000007</c:v>
                </c:pt>
                <c:pt idx="39">
                  <c:v>506.46600000000001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pulse'!$G$6:$G$45</c15:f>
                <c15:dlblRangeCache>
                  <c:ptCount val="40"/>
                  <c:pt idx="0">
                    <c:v>BUD1</c:v>
                  </c:pt>
                  <c:pt idx="31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v>cell 2 120min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2.2875812838342703E-2"/>
                  <c:y val="-2.7872584976896313E-2"/>
                </c:manualLayout>
              </c:layout>
              <c:tx>
                <c:rich>
                  <a:bodyPr/>
                  <a:lstStyle/>
                  <a:p>
                    <a:fld id="{CF7084C6-B6DB-4174-A773-3C88DBFB8F5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fld id="{D5C0A715-D88F-4E9A-9ABE-291E88701D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A133E94-314B-436F-9412-4251B74496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71AC0C1-6C3C-4BEE-B3F9-4DABFC342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436C80A-B89B-4BAA-95BD-D868A63770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CCBD068-C775-4A87-B691-02FEF76750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D9536EF-C0D0-42D5-B0B0-144A4C16DE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3C11A1F-3C8E-4133-B7D1-3B9D4150CD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C485F3A-9FC2-4681-B60F-22C9090986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>
                <c:manualLayout>
                  <c:x val="-7.117806181813198E-2"/>
                  <c:y val="-8.487048366167152E-2"/>
                </c:manualLayout>
              </c:layout>
              <c:tx>
                <c:rich>
                  <a:bodyPr/>
                  <a:lstStyle/>
                  <a:p>
                    <a:fld id="{A9E51BCF-7AF5-44EB-AAAD-2FEA26D40EF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A9595A2-6722-450E-A70B-0622C30C9A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760AF48-7A81-4D16-A747-2DD049990E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4E1B775-336D-4FE2-9EE7-30BDA9BDF5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DC13782-7671-4ABD-BD99-3AA0336F0C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AA1C8AC-B99D-44F8-97FE-377136D5C8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7666D16-7008-4F0D-BD33-7C4C3964D6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4119509-B0F7-409F-978C-0471FDC6CD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234E902-95B5-4503-993D-460FC8B984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047AB4A-23CD-4E63-BCED-85B16D94A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FD71DA1-017D-43C5-BAAF-C045313E90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A78331B-4BA4-4526-B62A-E4DA65E4E9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E50053E-C530-4214-947F-B33806D78E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6BE6549-5BDF-4C4A-9FB4-431BEE9B7E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DB0FAC4-21D9-417F-8F5C-8B92EEEFE0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6DDD028-4945-4B41-8F65-D0B6B3FB1C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D2407A1C-4093-46CA-A528-E1256D88F4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264650C-5D5D-4B3F-BB93-A194E34AEF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51A87C5-B24C-4DEF-8909-D26BAB479F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327542E-79F1-4D2E-82C6-AC94D365B5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6002E272-3650-454D-80B2-AE3B092D7C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F7AF7B44-0398-4F7F-B066-864EA1D61D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AF0F5EC8-B7D1-4AF0-A8CF-59ABBAF129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layout>
                <c:manualLayout>
                  <c:x val="-5.2737693208394644E-2"/>
                  <c:y val="0.10682632613090659"/>
                </c:manualLayout>
              </c:layout>
              <c:tx>
                <c:rich>
                  <a:bodyPr/>
                  <a:lstStyle/>
                  <a:p>
                    <a:fld id="{C2873F58-78FB-4DAC-953A-5212FD731DC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289F698E-35B0-4237-BF37-C2DE815688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52B8F925-0ADD-42F0-9930-3452418B57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8A6475A-76E3-4DF2-9AF6-43496FC79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158703F-D034-4960-AA08-5579535FDB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6ED07664-80CE-470C-B791-5958BF91A4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6C21FA82-E517-4DE2-ABD1-2EB1CEAE30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pulse'!$J$6:$J$45</c:f>
              <c:numCache>
                <c:formatCode>0.00_);[Red]\(0.00\)</c:formatCode>
                <c:ptCount val="40"/>
                <c:pt idx="0">
                  <c:v>203.81900000000007</c:v>
                </c:pt>
                <c:pt idx="1">
                  <c:v>172.24199999999996</c:v>
                </c:pt>
                <c:pt idx="2">
                  <c:v>165.04099999999994</c:v>
                </c:pt>
                <c:pt idx="3">
                  <c:v>172.42600000000004</c:v>
                </c:pt>
                <c:pt idx="4">
                  <c:v>168.95299999999997</c:v>
                </c:pt>
                <c:pt idx="5">
                  <c:v>172.55199999999991</c:v>
                </c:pt>
                <c:pt idx="6">
                  <c:v>178.26700000000005</c:v>
                </c:pt>
                <c:pt idx="7">
                  <c:v>181.40499999999997</c:v>
                </c:pt>
                <c:pt idx="8">
                  <c:v>181.01800000000003</c:v>
                </c:pt>
                <c:pt idx="9">
                  <c:v>186.88400000000001</c:v>
                </c:pt>
                <c:pt idx="10">
                  <c:v>195.0089999999999</c:v>
                </c:pt>
                <c:pt idx="11">
                  <c:v>197.57999999999993</c:v>
                </c:pt>
                <c:pt idx="12">
                  <c:v>206.32399999999996</c:v>
                </c:pt>
                <c:pt idx="13">
                  <c:v>212.68899999999996</c:v>
                </c:pt>
                <c:pt idx="14">
                  <c:v>267.64</c:v>
                </c:pt>
                <c:pt idx="15">
                  <c:v>285.76199999999994</c:v>
                </c:pt>
                <c:pt idx="16">
                  <c:v>313.904</c:v>
                </c:pt>
                <c:pt idx="17">
                  <c:v>360.84500000000003</c:v>
                </c:pt>
                <c:pt idx="18">
                  <c:v>415.60599999999999</c:v>
                </c:pt>
                <c:pt idx="19">
                  <c:v>456.34500000000003</c:v>
                </c:pt>
                <c:pt idx="20">
                  <c:v>521.33600000000013</c:v>
                </c:pt>
                <c:pt idx="21">
                  <c:v>558.75</c:v>
                </c:pt>
                <c:pt idx="22">
                  <c:v>569.93299999999999</c:v>
                </c:pt>
                <c:pt idx="23">
                  <c:v>573.53</c:v>
                </c:pt>
                <c:pt idx="24">
                  <c:v>569.79700000000003</c:v>
                </c:pt>
                <c:pt idx="25">
                  <c:v>574.40499999999997</c:v>
                </c:pt>
                <c:pt idx="26">
                  <c:v>588.39200000000005</c:v>
                </c:pt>
                <c:pt idx="27">
                  <c:v>575.29599999999994</c:v>
                </c:pt>
                <c:pt idx="28">
                  <c:v>570.01899999999989</c:v>
                </c:pt>
                <c:pt idx="29">
                  <c:v>565.43499999999995</c:v>
                </c:pt>
                <c:pt idx="30">
                  <c:v>567.38499999999999</c:v>
                </c:pt>
                <c:pt idx="31">
                  <c:v>569.601</c:v>
                </c:pt>
                <c:pt idx="32">
                  <c:v>557.10699999999997</c:v>
                </c:pt>
                <c:pt idx="33">
                  <c:v>555.0150000000001</c:v>
                </c:pt>
                <c:pt idx="34">
                  <c:v>583.96600000000001</c:v>
                </c:pt>
                <c:pt idx="35">
                  <c:v>656.10399999999993</c:v>
                </c:pt>
                <c:pt idx="36">
                  <c:v>708.63600000000008</c:v>
                </c:pt>
                <c:pt idx="37">
                  <c:v>762.41599999999994</c:v>
                </c:pt>
                <c:pt idx="38">
                  <c:v>815.8599999999999</c:v>
                </c:pt>
                <c:pt idx="39">
                  <c:v>840.35600000000011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pulse'!$K$6:$K$45</c15:f>
                <c15:dlblRangeCache>
                  <c:ptCount val="40"/>
                  <c:pt idx="0">
                    <c:v>芽较大</c:v>
                  </c:pt>
                  <c:pt idx="10">
                    <c:v>BUD1</c:v>
                  </c:pt>
                  <c:pt idx="33">
                    <c:v>BUD2</c:v>
                  </c:pt>
                </c15:dlblRangeCache>
              </c15:datalabelsRange>
            </c:ext>
          </c:extLst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2110724443828465E-2"/>
                  <c:y val="7.9635957076846189E-2"/>
                </c:manualLayout>
              </c:layout>
              <c:tx>
                <c:rich>
                  <a:bodyPr/>
                  <a:lstStyle/>
                  <a:p>
                    <a:fld id="{97491115-C50C-4F56-9F48-04CAC3F4FE3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47CBCE-E44D-4A51-9FD3-9EB9E14E98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7B23BB5-6AB2-4BAF-ADA5-024A4A7480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0E9C22F-2A2B-4461-B1DF-D3C6ABBF92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B28F44E-056C-4313-8270-B74AF2CD18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A7A2A59-6E18-4F79-B111-1520FA92FE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5E016EA-1AF2-4318-8075-28A1357722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B7576C2-C571-404D-90C7-C186E46F57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9DD796F-6D22-4456-AD56-E78DB12071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E3D7F2A-E171-4B72-A342-1658714DA4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73674B2-010E-410B-A005-F0A3C748EA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AAC80BE-371A-4C23-ACB6-50FD07A8C5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>
                <c:manualLayout>
                  <c:x val="1.9549188893095596E-2"/>
                  <c:y val="8.5664430971101532E-2"/>
                </c:manualLayout>
              </c:layout>
              <c:tx>
                <c:rich>
                  <a:bodyPr/>
                  <a:lstStyle/>
                  <a:p>
                    <a:fld id="{65A64270-071A-40B3-9657-709914700A4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61864A4D-7162-4F03-BB05-87BD76133D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70ED777-CCCB-4542-8714-0A313ACF1A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DDC8E66-7D59-417E-8CFA-0AF6E7F7EF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C5F704C-A5D2-4F0C-B400-09BE5C5C94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E901A72-228C-43A4-9192-F00E8D8408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05A4F7D-127F-42C8-AC14-8817713729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6D83251-D86E-4C85-97EE-EF17EB59F1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6E672DE-D270-4297-BBDC-FBBB04D984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55BF3E1F-0731-4159-8413-50B44C271F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28B6D319-DEBC-4FD0-ACE7-A5B8221FBE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DFBDD8FF-28FE-4949-A98B-F295620E3F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116435B4-C16C-40F8-95C0-E0DBED8304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B3BD3D2F-6DD4-4FB4-9273-090D66483C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E3F4A53-65E2-4A84-9B57-BE975A8CD4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AE85611-FB06-4299-962A-EF0964BA27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5EDC684-CD64-4F50-868F-A5F926B8CE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70CD1FB-F626-4423-A1A6-CE01BC2EE3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3AFDA8D3-D0E0-4AAB-A972-DAA249BA7A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413825F-9EC5-4310-A6DB-BAC5282976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D30BA63-BEF6-42B8-AD0A-3AB904011B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BAFD048-3B93-4B6B-A2EF-66A9A6B21F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9C78B567-3317-4B82-BFF2-312FF30D11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E19F284-B05C-4C4D-8EBF-EDD1509270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8766040-4375-4529-9384-E3A94D92A2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8E5DAF7-8D46-4D0E-980E-443C976F9B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80180205-0B53-4D3C-9931-4656B5F156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layout>
                <c:manualLayout>
                  <c:x val="-6.5936166416399655E-2"/>
                  <c:y val="5.1763372099950022E-2"/>
                </c:manualLayout>
              </c:layout>
              <c:tx>
                <c:rich>
                  <a:bodyPr/>
                  <a:lstStyle/>
                  <a:p>
                    <a:fld id="{5756816F-1C77-4ADA-BB24-A888D16C2D1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pulse'!$N$6:$N$45</c:f>
              <c:numCache>
                <c:formatCode>0.00_);[Red]\(0.00\)</c:formatCode>
                <c:ptCount val="40"/>
                <c:pt idx="0">
                  <c:v>181.01</c:v>
                </c:pt>
                <c:pt idx="1">
                  <c:v>169.93799999999999</c:v>
                </c:pt>
                <c:pt idx="2">
                  <c:v>163.73399999999992</c:v>
                </c:pt>
                <c:pt idx="3">
                  <c:v>158.63099999999997</c:v>
                </c:pt>
                <c:pt idx="4">
                  <c:v>166.15199999999993</c:v>
                </c:pt>
                <c:pt idx="5">
                  <c:v>167.04699999999991</c:v>
                </c:pt>
                <c:pt idx="6">
                  <c:v>170.71100000000001</c:v>
                </c:pt>
                <c:pt idx="7">
                  <c:v>172.49799999999993</c:v>
                </c:pt>
                <c:pt idx="8">
                  <c:v>172.53100000000006</c:v>
                </c:pt>
                <c:pt idx="9">
                  <c:v>184.68299999999999</c:v>
                </c:pt>
                <c:pt idx="10">
                  <c:v>185.476</c:v>
                </c:pt>
                <c:pt idx="11">
                  <c:v>179.94299999999998</c:v>
                </c:pt>
                <c:pt idx="12">
                  <c:v>191.73199999999997</c:v>
                </c:pt>
                <c:pt idx="13">
                  <c:v>192.97699999999998</c:v>
                </c:pt>
                <c:pt idx="14">
                  <c:v>219.13</c:v>
                </c:pt>
                <c:pt idx="15">
                  <c:v>213.84299999999996</c:v>
                </c:pt>
                <c:pt idx="16">
                  <c:v>206.42599999999993</c:v>
                </c:pt>
                <c:pt idx="17">
                  <c:v>213.68799999999999</c:v>
                </c:pt>
                <c:pt idx="18">
                  <c:v>220.096</c:v>
                </c:pt>
                <c:pt idx="19">
                  <c:v>224.01199999999994</c:v>
                </c:pt>
                <c:pt idx="20">
                  <c:v>234.452</c:v>
                </c:pt>
                <c:pt idx="21">
                  <c:v>233.21100000000001</c:v>
                </c:pt>
                <c:pt idx="22">
                  <c:v>236.46400000000006</c:v>
                </c:pt>
                <c:pt idx="23">
                  <c:v>244.41499999999996</c:v>
                </c:pt>
                <c:pt idx="24">
                  <c:v>244.26700000000005</c:v>
                </c:pt>
                <c:pt idx="25">
                  <c:v>247.26300000000003</c:v>
                </c:pt>
                <c:pt idx="26">
                  <c:v>258.91300000000001</c:v>
                </c:pt>
                <c:pt idx="27">
                  <c:v>267.495</c:v>
                </c:pt>
                <c:pt idx="28">
                  <c:v>272.29799999999989</c:v>
                </c:pt>
                <c:pt idx="29">
                  <c:v>276.29899999999998</c:v>
                </c:pt>
                <c:pt idx="30">
                  <c:v>283.65099999999984</c:v>
                </c:pt>
                <c:pt idx="31">
                  <c:v>290.21799999999996</c:v>
                </c:pt>
                <c:pt idx="32">
                  <c:v>284.15699999999993</c:v>
                </c:pt>
                <c:pt idx="33">
                  <c:v>284.25199999999995</c:v>
                </c:pt>
                <c:pt idx="34">
                  <c:v>286.63900000000001</c:v>
                </c:pt>
                <c:pt idx="35">
                  <c:v>296.43999999999994</c:v>
                </c:pt>
                <c:pt idx="36">
                  <c:v>292.3950000000001</c:v>
                </c:pt>
                <c:pt idx="37">
                  <c:v>292.11000000000013</c:v>
                </c:pt>
                <c:pt idx="38">
                  <c:v>291.92399999999998</c:v>
                </c:pt>
                <c:pt idx="39">
                  <c:v>291.26599999999996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pulse'!$O$6:$O$45</c15:f>
                <c15:dlblRangeCache>
                  <c:ptCount val="40"/>
                  <c:pt idx="0">
                    <c:v>G1</c:v>
                  </c:pt>
                  <c:pt idx="12">
                    <c:v>BUD1</c:v>
                  </c:pt>
                  <c:pt idx="39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465904"/>
        <c:axId val="702468624"/>
      </c:scatterChart>
      <c:scatterChart>
        <c:scatterStyle val="lineMarker"/>
        <c:varyColors val="0"/>
        <c:ser>
          <c:idx val="3"/>
          <c:order val="3"/>
          <c:tx>
            <c:v>HU(t)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pulse'!$Q$6:$Q$45</c:f>
              <c:numCache>
                <c:formatCode>General</c:formatCode>
                <c:ptCount val="4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464272"/>
        <c:axId val="702463728"/>
      </c:scatterChart>
      <c:valAx>
        <c:axId val="702465904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8624"/>
        <c:crosses val="autoZero"/>
        <c:crossBetween val="midCat"/>
      </c:valAx>
      <c:valAx>
        <c:axId val="702468624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 b="0" i="0" baseline="0">
                    <a:effectLst/>
                  </a:rPr>
                  <a:t>Rnr3-gfp Fluorescence Intensity /A.U.</a:t>
                </a:r>
                <a:endParaRPr lang="zh-CN" altLang="zh-CN" sz="13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5904"/>
        <c:crosses val="autoZero"/>
        <c:crossBetween val="midCat"/>
      </c:valAx>
      <c:valAx>
        <c:axId val="7024637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HU concentration/mM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4272"/>
        <c:crosses val="max"/>
        <c:crossBetween val="midCat"/>
      </c:valAx>
      <c:valAx>
        <c:axId val="702464272"/>
        <c:scaling>
          <c:orientation val="minMax"/>
        </c:scaling>
        <c:delete val="1"/>
        <c:axPos val="b"/>
        <c:numFmt formatCode="0_);[Red]\(0\)" sourceLinked="1"/>
        <c:majorTickMark val="out"/>
        <c:minorTickMark val="none"/>
        <c:tickLblPos val="nextTo"/>
        <c:crossAx val="702463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32119609231551"/>
          <c:y val="0.10492038952250551"/>
          <c:w val="0.19232574833201307"/>
          <c:h val="0.17240214963919986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10 mM HU stimulation</a:t>
            </a:r>
          </a:p>
        </c:rich>
      </c:tx>
      <c:layout>
        <c:manualLayout>
          <c:xMode val="edge"/>
          <c:yMode val="edge"/>
          <c:x val="0.36041635250789594"/>
          <c:y val="1.7013888423723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897954846068597"/>
          <c:y val="0.11341458468243301"/>
          <c:w val="0.813947271681567"/>
          <c:h val="0.7478937727656928"/>
        </c:manualLayout>
      </c:layout>
      <c:scatterChart>
        <c:scatterStyle val="lineMarker"/>
        <c:varyColors val="0"/>
        <c:ser>
          <c:idx val="0"/>
          <c:order val="0"/>
          <c:tx>
            <c:v>cell 1 135min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10'!$I$117:$I$151</c:f>
              <c:numCache>
                <c:formatCode>General</c:formatCode>
                <c:ptCount val="35"/>
                <c:pt idx="0">
                  <c:v>152.12199999999996</c:v>
                </c:pt>
                <c:pt idx="1">
                  <c:v>153.13499999999999</c:v>
                </c:pt>
                <c:pt idx="2">
                  <c:v>153.90200000000004</c:v>
                </c:pt>
                <c:pt idx="3">
                  <c:v>169.9799999999999</c:v>
                </c:pt>
                <c:pt idx="4">
                  <c:v>182.077</c:v>
                </c:pt>
                <c:pt idx="5">
                  <c:v>193.59500000000003</c:v>
                </c:pt>
                <c:pt idx="6">
                  <c:v>220.06299999999999</c:v>
                </c:pt>
                <c:pt idx="7">
                  <c:v>226.14299999999992</c:v>
                </c:pt>
                <c:pt idx="8">
                  <c:v>236.73099999999999</c:v>
                </c:pt>
                <c:pt idx="9">
                  <c:v>242.202</c:v>
                </c:pt>
                <c:pt idx="10">
                  <c:v>249.33900000000006</c:v>
                </c:pt>
                <c:pt idx="11">
                  <c:v>252.21999999999991</c:v>
                </c:pt>
                <c:pt idx="12">
                  <c:v>261.68200000000002</c:v>
                </c:pt>
                <c:pt idx="13">
                  <c:v>275.36200000000008</c:v>
                </c:pt>
                <c:pt idx="14">
                  <c:v>278.78800000000001</c:v>
                </c:pt>
                <c:pt idx="15">
                  <c:v>280.13199999999995</c:v>
                </c:pt>
                <c:pt idx="16">
                  <c:v>294.09399999999994</c:v>
                </c:pt>
                <c:pt idx="17">
                  <c:v>287.49999999999989</c:v>
                </c:pt>
                <c:pt idx="18">
                  <c:v>299.47300000000007</c:v>
                </c:pt>
                <c:pt idx="19">
                  <c:v>313.86599999999999</c:v>
                </c:pt>
                <c:pt idx="20">
                  <c:v>339.39300000000003</c:v>
                </c:pt>
                <c:pt idx="21">
                  <c:v>350.01800000000003</c:v>
                </c:pt>
                <c:pt idx="22">
                  <c:v>333.66300000000012</c:v>
                </c:pt>
                <c:pt idx="23">
                  <c:v>346.49099999999999</c:v>
                </c:pt>
                <c:pt idx="24">
                  <c:v>343.99899999999991</c:v>
                </c:pt>
                <c:pt idx="25">
                  <c:v>339.71600000000001</c:v>
                </c:pt>
                <c:pt idx="26">
                  <c:v>331.85500000000002</c:v>
                </c:pt>
                <c:pt idx="27">
                  <c:v>332.33799999999997</c:v>
                </c:pt>
              </c:numCache>
            </c:numRef>
          </c:yVal>
          <c:smooth val="0"/>
        </c:ser>
        <c:ser>
          <c:idx val="1"/>
          <c:order val="1"/>
          <c:tx>
            <c:v>cell 2 125min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10'!$J$117:$J$151</c:f>
              <c:numCache>
                <c:formatCode>General</c:formatCode>
                <c:ptCount val="35"/>
                <c:pt idx="0">
                  <c:v>163.404</c:v>
                </c:pt>
                <c:pt idx="1">
                  <c:v>168.87800000000004</c:v>
                </c:pt>
                <c:pt idx="2">
                  <c:v>170.21800000000007</c:v>
                </c:pt>
                <c:pt idx="3">
                  <c:v>170.75699999999995</c:v>
                </c:pt>
                <c:pt idx="4">
                  <c:v>177.59799999999996</c:v>
                </c:pt>
                <c:pt idx="5">
                  <c:v>182.76</c:v>
                </c:pt>
                <c:pt idx="6">
                  <c:v>189.47299999999996</c:v>
                </c:pt>
                <c:pt idx="7">
                  <c:v>197.68299999999999</c:v>
                </c:pt>
                <c:pt idx="8">
                  <c:v>205.34299999999996</c:v>
                </c:pt>
                <c:pt idx="9">
                  <c:v>210.45899999999995</c:v>
                </c:pt>
                <c:pt idx="10">
                  <c:v>224.21500000000015</c:v>
                </c:pt>
                <c:pt idx="11">
                  <c:v>257.9620000000001</c:v>
                </c:pt>
                <c:pt idx="12">
                  <c:v>299.11299999999994</c:v>
                </c:pt>
                <c:pt idx="13">
                  <c:v>341.74800000000005</c:v>
                </c:pt>
                <c:pt idx="14">
                  <c:v>376.096</c:v>
                </c:pt>
                <c:pt idx="15">
                  <c:v>424.65700000000004</c:v>
                </c:pt>
                <c:pt idx="16">
                  <c:v>444.96600000000001</c:v>
                </c:pt>
                <c:pt idx="17">
                  <c:v>452.20899999999995</c:v>
                </c:pt>
                <c:pt idx="18">
                  <c:v>488.495</c:v>
                </c:pt>
                <c:pt idx="19">
                  <c:v>508.27900000000011</c:v>
                </c:pt>
                <c:pt idx="20">
                  <c:v>494.67799999999988</c:v>
                </c:pt>
                <c:pt idx="21">
                  <c:v>493.52200000000005</c:v>
                </c:pt>
                <c:pt idx="22">
                  <c:v>483.57099999999991</c:v>
                </c:pt>
                <c:pt idx="23">
                  <c:v>480.81900000000007</c:v>
                </c:pt>
                <c:pt idx="24">
                  <c:v>470.88099999999997</c:v>
                </c:pt>
                <c:pt idx="25">
                  <c:v>468.19799999999998</c:v>
                </c:pt>
              </c:numCache>
            </c:numRef>
          </c:yVal>
          <c:smooth val="0"/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10'!$K$117:$K$151</c:f>
              <c:numCache>
                <c:formatCode>General</c:formatCode>
                <c:ptCount val="35"/>
                <c:pt idx="0">
                  <c:v>154.02700000000004</c:v>
                </c:pt>
                <c:pt idx="1">
                  <c:v>151.20899999999995</c:v>
                </c:pt>
                <c:pt idx="2">
                  <c:v>153.80700000000002</c:v>
                </c:pt>
                <c:pt idx="3">
                  <c:v>156.04200000000003</c:v>
                </c:pt>
                <c:pt idx="4">
                  <c:v>158.31599999999992</c:v>
                </c:pt>
                <c:pt idx="5">
                  <c:v>167.827</c:v>
                </c:pt>
                <c:pt idx="6">
                  <c:v>171.68900000000008</c:v>
                </c:pt>
                <c:pt idx="7">
                  <c:v>180.37200000000007</c:v>
                </c:pt>
                <c:pt idx="8">
                  <c:v>188.88099999999997</c:v>
                </c:pt>
                <c:pt idx="9">
                  <c:v>201.10199999999998</c:v>
                </c:pt>
                <c:pt idx="10">
                  <c:v>204.10000000000002</c:v>
                </c:pt>
                <c:pt idx="11">
                  <c:v>205.22300000000007</c:v>
                </c:pt>
                <c:pt idx="12">
                  <c:v>209.9369999999999</c:v>
                </c:pt>
                <c:pt idx="13">
                  <c:v>212.01499999999999</c:v>
                </c:pt>
                <c:pt idx="14">
                  <c:v>208.27700000000004</c:v>
                </c:pt>
                <c:pt idx="15">
                  <c:v>209.97199999999998</c:v>
                </c:pt>
                <c:pt idx="16">
                  <c:v>215.0100000000001</c:v>
                </c:pt>
                <c:pt idx="17">
                  <c:v>213.65000000000009</c:v>
                </c:pt>
                <c:pt idx="18">
                  <c:v>211.40500000000009</c:v>
                </c:pt>
                <c:pt idx="19">
                  <c:v>213.53800000000001</c:v>
                </c:pt>
                <c:pt idx="20">
                  <c:v>219.38000000000011</c:v>
                </c:pt>
                <c:pt idx="21">
                  <c:v>219.07400000000007</c:v>
                </c:pt>
                <c:pt idx="22">
                  <c:v>209.1579999999999</c:v>
                </c:pt>
                <c:pt idx="23">
                  <c:v>215.30999999999995</c:v>
                </c:pt>
                <c:pt idx="24">
                  <c:v>214.45100000000002</c:v>
                </c:pt>
                <c:pt idx="25">
                  <c:v>211.149</c:v>
                </c:pt>
                <c:pt idx="26">
                  <c:v>211.35599999999999</c:v>
                </c:pt>
                <c:pt idx="27">
                  <c:v>208.25100000000009</c:v>
                </c:pt>
              </c:numCache>
            </c:numRef>
          </c:yVal>
          <c:smooth val="0"/>
        </c:ser>
        <c:ser>
          <c:idx val="3"/>
          <c:order val="3"/>
          <c:tx>
            <c:v>cell 4 120min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10'!$L$117:$L$151</c:f>
              <c:numCache>
                <c:formatCode>General</c:formatCode>
                <c:ptCount val="35"/>
                <c:pt idx="0">
                  <c:v>266.23</c:v>
                </c:pt>
                <c:pt idx="1">
                  <c:v>275.93399999999997</c:v>
                </c:pt>
                <c:pt idx="2">
                  <c:v>273.30000000000007</c:v>
                </c:pt>
                <c:pt idx="3">
                  <c:v>265.24800000000005</c:v>
                </c:pt>
                <c:pt idx="4">
                  <c:v>288.54399999999987</c:v>
                </c:pt>
                <c:pt idx="5">
                  <c:v>320.35399999999993</c:v>
                </c:pt>
                <c:pt idx="6">
                  <c:v>343.33000000000004</c:v>
                </c:pt>
                <c:pt idx="7">
                  <c:v>384.90999999999997</c:v>
                </c:pt>
                <c:pt idx="8">
                  <c:v>432.06899999999996</c:v>
                </c:pt>
                <c:pt idx="9">
                  <c:v>480.28899999999987</c:v>
                </c:pt>
                <c:pt idx="10">
                  <c:v>519.55100000000004</c:v>
                </c:pt>
                <c:pt idx="11">
                  <c:v>550.6149999999999</c:v>
                </c:pt>
                <c:pt idx="12">
                  <c:v>592.59999999999991</c:v>
                </c:pt>
                <c:pt idx="13">
                  <c:v>583.976</c:v>
                </c:pt>
                <c:pt idx="14">
                  <c:v>610.77199999999993</c:v>
                </c:pt>
                <c:pt idx="15">
                  <c:v>616.05700000000002</c:v>
                </c:pt>
                <c:pt idx="16">
                  <c:v>654.24599999999987</c:v>
                </c:pt>
                <c:pt idx="17">
                  <c:v>663.07400000000007</c:v>
                </c:pt>
                <c:pt idx="18">
                  <c:v>707.07499999999993</c:v>
                </c:pt>
                <c:pt idx="19">
                  <c:v>672.04500000000007</c:v>
                </c:pt>
                <c:pt idx="20">
                  <c:v>655.20699999999999</c:v>
                </c:pt>
                <c:pt idx="21">
                  <c:v>642.26099999999997</c:v>
                </c:pt>
                <c:pt idx="22">
                  <c:v>638.72399999999993</c:v>
                </c:pt>
                <c:pt idx="23">
                  <c:v>636.96100000000013</c:v>
                </c:pt>
                <c:pt idx="24">
                  <c:v>617.58199999999999</c:v>
                </c:pt>
              </c:numCache>
            </c:numRef>
          </c:yVal>
          <c:smooth val="0"/>
        </c:ser>
        <c:ser>
          <c:idx val="4"/>
          <c:order val="4"/>
          <c:tx>
            <c:v>cell 5 165min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10'!$M$117:$M$151</c:f>
              <c:numCache>
                <c:formatCode>General</c:formatCode>
                <c:ptCount val="35"/>
                <c:pt idx="0">
                  <c:v>150.21300000000008</c:v>
                </c:pt>
                <c:pt idx="1">
                  <c:v>146.72199999999998</c:v>
                </c:pt>
                <c:pt idx="2">
                  <c:v>153.14600000000007</c:v>
                </c:pt>
                <c:pt idx="3">
                  <c:v>163.87099999999998</c:v>
                </c:pt>
                <c:pt idx="4">
                  <c:v>174.5</c:v>
                </c:pt>
                <c:pt idx="5">
                  <c:v>161.45799999999997</c:v>
                </c:pt>
                <c:pt idx="6">
                  <c:v>197.70900000000006</c:v>
                </c:pt>
                <c:pt idx="7">
                  <c:v>218.67600000000004</c:v>
                </c:pt>
                <c:pt idx="8">
                  <c:v>244.7700000000001</c:v>
                </c:pt>
                <c:pt idx="9">
                  <c:v>267.5680000000001</c:v>
                </c:pt>
                <c:pt idx="10">
                  <c:v>292.15999999999997</c:v>
                </c:pt>
                <c:pt idx="11">
                  <c:v>303.15300000000002</c:v>
                </c:pt>
                <c:pt idx="12">
                  <c:v>312.38800000000015</c:v>
                </c:pt>
                <c:pt idx="13">
                  <c:v>332.60599999999988</c:v>
                </c:pt>
                <c:pt idx="14">
                  <c:v>340.25399999999991</c:v>
                </c:pt>
                <c:pt idx="15">
                  <c:v>328.23599999999988</c:v>
                </c:pt>
                <c:pt idx="16">
                  <c:v>353.76199999999994</c:v>
                </c:pt>
                <c:pt idx="17">
                  <c:v>347.23300000000006</c:v>
                </c:pt>
                <c:pt idx="18">
                  <c:v>332.92899999999997</c:v>
                </c:pt>
                <c:pt idx="19">
                  <c:v>349.78199999999993</c:v>
                </c:pt>
                <c:pt idx="20">
                  <c:v>344.54499999999985</c:v>
                </c:pt>
                <c:pt idx="21">
                  <c:v>329.89400000000001</c:v>
                </c:pt>
                <c:pt idx="22">
                  <c:v>339.09199999999998</c:v>
                </c:pt>
                <c:pt idx="23">
                  <c:v>344.15300000000002</c:v>
                </c:pt>
                <c:pt idx="24">
                  <c:v>343.35899999999992</c:v>
                </c:pt>
                <c:pt idx="25">
                  <c:v>351.96000000000004</c:v>
                </c:pt>
                <c:pt idx="26">
                  <c:v>363.36099999999999</c:v>
                </c:pt>
                <c:pt idx="27">
                  <c:v>355.26600000000008</c:v>
                </c:pt>
                <c:pt idx="28">
                  <c:v>368.15600000000006</c:v>
                </c:pt>
                <c:pt idx="29">
                  <c:v>348.63499999999988</c:v>
                </c:pt>
                <c:pt idx="30">
                  <c:v>355.33600000000001</c:v>
                </c:pt>
                <c:pt idx="31">
                  <c:v>365.27599999999995</c:v>
                </c:pt>
                <c:pt idx="32">
                  <c:v>338.69199999999989</c:v>
                </c:pt>
                <c:pt idx="33">
                  <c:v>348.57399999999996</c:v>
                </c:pt>
              </c:numCache>
            </c:numRef>
          </c:yVal>
          <c:smooth val="0"/>
        </c:ser>
        <c:ser>
          <c:idx val="5"/>
          <c:order val="5"/>
          <c:tx>
            <c:v>cell 6 125min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10'!$N$117:$N$151</c:f>
              <c:numCache>
                <c:formatCode>General</c:formatCode>
                <c:ptCount val="3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</c:numCache>
            </c:numRef>
          </c:yVal>
          <c:smooth val="0"/>
        </c:ser>
        <c:ser>
          <c:idx val="6"/>
          <c:order val="6"/>
          <c:tx>
            <c:v>cell 7 165min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10'!$O$117:$O$151</c:f>
              <c:numCache>
                <c:formatCode>General</c:formatCode>
                <c:ptCount val="35"/>
                <c:pt idx="0">
                  <c:v>156.60300000000007</c:v>
                </c:pt>
                <c:pt idx="1">
                  <c:v>161.91399999999999</c:v>
                </c:pt>
                <c:pt idx="2">
                  <c:v>161.03499999999997</c:v>
                </c:pt>
                <c:pt idx="3">
                  <c:v>176.61</c:v>
                </c:pt>
                <c:pt idx="4">
                  <c:v>188.87799999999993</c:v>
                </c:pt>
                <c:pt idx="5">
                  <c:v>212.78899999999999</c:v>
                </c:pt>
                <c:pt idx="6">
                  <c:v>247.96899999999994</c:v>
                </c:pt>
                <c:pt idx="7">
                  <c:v>275.64699999999993</c:v>
                </c:pt>
                <c:pt idx="8">
                  <c:v>300.95299999999997</c:v>
                </c:pt>
                <c:pt idx="9">
                  <c:v>348.27100000000007</c:v>
                </c:pt>
                <c:pt idx="10">
                  <c:v>411.47499999999991</c:v>
                </c:pt>
                <c:pt idx="11">
                  <c:v>472.64599999999996</c:v>
                </c:pt>
                <c:pt idx="12">
                  <c:v>517.91100000000006</c:v>
                </c:pt>
                <c:pt idx="13">
                  <c:v>567.39599999999996</c:v>
                </c:pt>
                <c:pt idx="14">
                  <c:v>605.61800000000005</c:v>
                </c:pt>
                <c:pt idx="15">
                  <c:v>665.59300000000007</c:v>
                </c:pt>
                <c:pt idx="16">
                  <c:v>705.00200000000007</c:v>
                </c:pt>
                <c:pt idx="17">
                  <c:v>727.08799999999997</c:v>
                </c:pt>
                <c:pt idx="18">
                  <c:v>723.2299999999999</c:v>
                </c:pt>
                <c:pt idx="19">
                  <c:v>710.75</c:v>
                </c:pt>
                <c:pt idx="20">
                  <c:v>699.20799999999997</c:v>
                </c:pt>
                <c:pt idx="21">
                  <c:v>708.11599999999999</c:v>
                </c:pt>
                <c:pt idx="22">
                  <c:v>673.8649999999999</c:v>
                </c:pt>
                <c:pt idx="23">
                  <c:v>671.19899999999996</c:v>
                </c:pt>
                <c:pt idx="24">
                  <c:v>640.87699999999995</c:v>
                </c:pt>
                <c:pt idx="25">
                  <c:v>639.35600000000011</c:v>
                </c:pt>
                <c:pt idx="26">
                  <c:v>633.41300000000001</c:v>
                </c:pt>
                <c:pt idx="27">
                  <c:v>683.94899999999996</c:v>
                </c:pt>
                <c:pt idx="28">
                  <c:v>677.66700000000003</c:v>
                </c:pt>
                <c:pt idx="29">
                  <c:v>663.67699999999991</c:v>
                </c:pt>
                <c:pt idx="30">
                  <c:v>645.2700000000001</c:v>
                </c:pt>
                <c:pt idx="31">
                  <c:v>646.649</c:v>
                </c:pt>
                <c:pt idx="32">
                  <c:v>637.18599999999992</c:v>
                </c:pt>
                <c:pt idx="33">
                  <c:v>649.51</c:v>
                </c:pt>
              </c:numCache>
            </c:numRef>
          </c:yVal>
          <c:smooth val="0"/>
        </c:ser>
        <c:ser>
          <c:idx val="7"/>
          <c:order val="7"/>
          <c:tx>
            <c:v>cell 8 155min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10'!$P$117:$P$151</c:f>
              <c:numCache>
                <c:formatCode>0.00_);[Red]\(0.00\)</c:formatCode>
                <c:ptCount val="35"/>
                <c:pt idx="0">
                  <c:v>176.15899999999999</c:v>
                </c:pt>
                <c:pt idx="1">
                  <c:v>176.03300000000002</c:v>
                </c:pt>
                <c:pt idx="2">
                  <c:v>178.06700000000001</c:v>
                </c:pt>
                <c:pt idx="3">
                  <c:v>183.45699999999999</c:v>
                </c:pt>
                <c:pt idx="4">
                  <c:v>195.80900000000008</c:v>
                </c:pt>
                <c:pt idx="5">
                  <c:v>204.16399999999999</c:v>
                </c:pt>
                <c:pt idx="6">
                  <c:v>210.32299999999998</c:v>
                </c:pt>
                <c:pt idx="7">
                  <c:v>219.70999999999992</c:v>
                </c:pt>
                <c:pt idx="8">
                  <c:v>222.27500000000009</c:v>
                </c:pt>
                <c:pt idx="9">
                  <c:v>229.8309999999999</c:v>
                </c:pt>
                <c:pt idx="10">
                  <c:v>242.23199999999997</c:v>
                </c:pt>
                <c:pt idx="11">
                  <c:v>245.80900000000008</c:v>
                </c:pt>
                <c:pt idx="12">
                  <c:v>248.67400000000009</c:v>
                </c:pt>
                <c:pt idx="13">
                  <c:v>257.43200000000013</c:v>
                </c:pt>
                <c:pt idx="14">
                  <c:v>262.56099999999992</c:v>
                </c:pt>
                <c:pt idx="15">
                  <c:v>257.11900000000014</c:v>
                </c:pt>
                <c:pt idx="16">
                  <c:v>258.87700000000007</c:v>
                </c:pt>
                <c:pt idx="17">
                  <c:v>266.80499999999995</c:v>
                </c:pt>
                <c:pt idx="18">
                  <c:v>268.20799999999997</c:v>
                </c:pt>
                <c:pt idx="19">
                  <c:v>284.13699999999994</c:v>
                </c:pt>
                <c:pt idx="20">
                  <c:v>287.87200000000007</c:v>
                </c:pt>
                <c:pt idx="21">
                  <c:v>289.053</c:v>
                </c:pt>
                <c:pt idx="22">
                  <c:v>299.67899999999986</c:v>
                </c:pt>
                <c:pt idx="23">
                  <c:v>296.11799999999994</c:v>
                </c:pt>
                <c:pt idx="24">
                  <c:v>321.85400000000004</c:v>
                </c:pt>
                <c:pt idx="25">
                  <c:v>318.49499999999989</c:v>
                </c:pt>
                <c:pt idx="26">
                  <c:v>311.36199999999997</c:v>
                </c:pt>
                <c:pt idx="27">
                  <c:v>315.09100000000012</c:v>
                </c:pt>
                <c:pt idx="28">
                  <c:v>311.7299999999999</c:v>
                </c:pt>
                <c:pt idx="29">
                  <c:v>307.976</c:v>
                </c:pt>
                <c:pt idx="30" formatCode="General">
                  <c:v>303.24399999999991</c:v>
                </c:pt>
                <c:pt idx="31" formatCode="General">
                  <c:v>303.59500000000003</c:v>
                </c:pt>
              </c:numCache>
            </c:numRef>
          </c:yVal>
          <c:smooth val="0"/>
        </c:ser>
        <c:ser>
          <c:idx val="8"/>
          <c:order val="8"/>
          <c:tx>
            <c:v>cell 9 120min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10'!$Q$117:$Q$151</c:f>
              <c:numCache>
                <c:formatCode>General</c:formatCode>
                <c:ptCount val="35"/>
                <c:pt idx="0">
                  <c:v>174.10000000000002</c:v>
                </c:pt>
                <c:pt idx="1">
                  <c:v>183.51</c:v>
                </c:pt>
                <c:pt idx="2">
                  <c:v>185.548</c:v>
                </c:pt>
                <c:pt idx="3">
                  <c:v>189.673</c:v>
                </c:pt>
                <c:pt idx="4">
                  <c:v>192.673</c:v>
                </c:pt>
                <c:pt idx="5">
                  <c:v>201.41000000000008</c:v>
                </c:pt>
                <c:pt idx="6">
                  <c:v>218.21299999999997</c:v>
                </c:pt>
                <c:pt idx="7">
                  <c:v>224.38499999999999</c:v>
                </c:pt>
                <c:pt idx="8">
                  <c:v>245.81400000000008</c:v>
                </c:pt>
                <c:pt idx="9">
                  <c:v>269.94299999999998</c:v>
                </c:pt>
                <c:pt idx="10">
                  <c:v>281.27499999999998</c:v>
                </c:pt>
                <c:pt idx="11">
                  <c:v>293.07200000000012</c:v>
                </c:pt>
                <c:pt idx="12">
                  <c:v>295.31499999999994</c:v>
                </c:pt>
                <c:pt idx="13">
                  <c:v>293.57000000000005</c:v>
                </c:pt>
                <c:pt idx="14">
                  <c:v>303.07200000000012</c:v>
                </c:pt>
                <c:pt idx="15">
                  <c:v>287.44200000000001</c:v>
                </c:pt>
                <c:pt idx="16">
                  <c:v>279.07800000000009</c:v>
                </c:pt>
                <c:pt idx="17">
                  <c:v>278.20399999999995</c:v>
                </c:pt>
                <c:pt idx="18">
                  <c:v>280.79200000000003</c:v>
                </c:pt>
                <c:pt idx="19">
                  <c:v>280.86900000000003</c:v>
                </c:pt>
                <c:pt idx="20">
                  <c:v>272.60100000000011</c:v>
                </c:pt>
                <c:pt idx="21">
                  <c:v>269.95399999999995</c:v>
                </c:pt>
                <c:pt idx="22">
                  <c:v>275.36800000000005</c:v>
                </c:pt>
                <c:pt idx="23">
                  <c:v>262.52100000000007</c:v>
                </c:pt>
                <c:pt idx="24">
                  <c:v>265.17900000000009</c:v>
                </c:pt>
              </c:numCache>
            </c:numRef>
          </c:yVal>
          <c:smooth val="0"/>
        </c:ser>
        <c:ser>
          <c:idx val="9"/>
          <c:order val="9"/>
          <c:tx>
            <c:v>cell 10 115min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10'!$R$117:$R$151</c:f>
              <c:numCache>
                <c:formatCode>General</c:formatCode>
                <c:ptCount val="35"/>
                <c:pt idx="0">
                  <c:v>124.86400000000003</c:v>
                </c:pt>
                <c:pt idx="1">
                  <c:v>129.04300000000001</c:v>
                </c:pt>
                <c:pt idx="2">
                  <c:v>132.428</c:v>
                </c:pt>
                <c:pt idx="3">
                  <c:v>147.05499999999995</c:v>
                </c:pt>
                <c:pt idx="4">
                  <c:v>156.50599999999997</c:v>
                </c:pt>
                <c:pt idx="5">
                  <c:v>181.73200000000008</c:v>
                </c:pt>
                <c:pt idx="6">
                  <c:v>209.101</c:v>
                </c:pt>
                <c:pt idx="7">
                  <c:v>234.74400000000003</c:v>
                </c:pt>
                <c:pt idx="8">
                  <c:v>266.0329999999999</c:v>
                </c:pt>
                <c:pt idx="9">
                  <c:v>328.03899999999999</c:v>
                </c:pt>
                <c:pt idx="10">
                  <c:v>386.28800000000001</c:v>
                </c:pt>
                <c:pt idx="11">
                  <c:v>436.22699999999998</c:v>
                </c:pt>
                <c:pt idx="12">
                  <c:v>483.04300000000001</c:v>
                </c:pt>
                <c:pt idx="13">
                  <c:v>517.71500000000003</c:v>
                </c:pt>
                <c:pt idx="14">
                  <c:v>546.61</c:v>
                </c:pt>
                <c:pt idx="15">
                  <c:v>581.55899999999997</c:v>
                </c:pt>
                <c:pt idx="16">
                  <c:v>590.00300000000004</c:v>
                </c:pt>
                <c:pt idx="17">
                  <c:v>633.25099999999986</c:v>
                </c:pt>
                <c:pt idx="18">
                  <c:v>627.78600000000006</c:v>
                </c:pt>
                <c:pt idx="19">
                  <c:v>639.04599999999994</c:v>
                </c:pt>
                <c:pt idx="20">
                  <c:v>621.10799999999995</c:v>
                </c:pt>
                <c:pt idx="21">
                  <c:v>600.92500000000007</c:v>
                </c:pt>
                <c:pt idx="22">
                  <c:v>593.60700000000008</c:v>
                </c:pt>
                <c:pt idx="23">
                  <c:v>585.39600000000007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466992"/>
        <c:axId val="702467536"/>
      </c:scatterChart>
      <c:valAx>
        <c:axId val="70246699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7536"/>
        <c:crosses val="autoZero"/>
        <c:crossBetween val="midCat"/>
        <c:majorUnit val="20"/>
      </c:valAx>
      <c:valAx>
        <c:axId val="70246753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2466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955371155080398"/>
          <c:y val="0.11751118558063617"/>
          <c:w val="0.25316415801541575"/>
          <c:h val="0.37215406986366578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Sheet1!$V$133:$V$253</c:f>
              <c:numCache>
                <c:formatCode>General</c:formatCode>
                <c:ptCount val="121"/>
                <c:pt idx="0">
                  <c:v>561.32799999999997</c:v>
                </c:pt>
                <c:pt idx="1">
                  <c:v>566.22199999999998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Sheet1!$W$133:$W$253</c:f>
              <c:numCache>
                <c:formatCode>General</c:formatCode>
                <c:ptCount val="121"/>
                <c:pt idx="0">
                  <c:v>559.66200000000003</c:v>
                </c:pt>
                <c:pt idx="1">
                  <c:v>563.56600000000003</c:v>
                </c:pt>
                <c:pt idx="2">
                  <c:v>567.94899999999996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56624"/>
        <c:axId val="561069680"/>
      </c:scatterChart>
      <c:valAx>
        <c:axId val="561056624"/>
        <c:scaling>
          <c:orientation val="minMax"/>
          <c:max val="60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69680"/>
        <c:crosses val="autoZero"/>
        <c:crossBetween val="midCat"/>
      </c:valAx>
      <c:valAx>
        <c:axId val="561069680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56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stimulation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647694496701561"/>
          <c:y val="0.11239509241569855"/>
          <c:w val="0.77764731779160035"/>
          <c:h val="0.75733307768185709"/>
        </c:manualLayout>
      </c:layout>
      <c:scatterChart>
        <c:scatterStyle val="lineMarker"/>
        <c:varyColors val="0"/>
        <c:ser>
          <c:idx val="1"/>
          <c:order val="0"/>
          <c:tx>
            <c:v>cell 1 120min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20'!$Y$117:$Y$157</c:f>
              <c:numCache>
                <c:formatCode>General</c:formatCode>
                <c:ptCount val="41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</c:numCache>
            </c:numRef>
          </c:yVal>
          <c:smooth val="0"/>
        </c:ser>
        <c:ser>
          <c:idx val="2"/>
          <c:order val="1"/>
          <c:tx>
            <c:v>cell 2 115min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20'!$Z$117:$Z$157</c:f>
              <c:numCache>
                <c:formatCode>General</c:formatCode>
                <c:ptCount val="41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</c:numCache>
            </c:numRef>
          </c:yVal>
          <c:smooth val="0"/>
        </c:ser>
        <c:ser>
          <c:idx val="3"/>
          <c:order val="2"/>
          <c:tx>
            <c:v>cell 3 175min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20'!$AA$117:$AA$157</c:f>
              <c:numCache>
                <c:formatCode>General</c:formatCode>
                <c:ptCount val="41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</c:numCache>
            </c:numRef>
          </c:yVal>
          <c:smooth val="0"/>
        </c:ser>
        <c:ser>
          <c:idx val="4"/>
          <c:order val="3"/>
          <c:tx>
            <c:v>cell 4 165min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20'!$AB$117:$AB$157</c:f>
              <c:numCache>
                <c:formatCode>General</c:formatCode>
                <c:ptCount val="41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</c:numCache>
            </c:numRef>
          </c:yVal>
          <c:smooth val="0"/>
        </c:ser>
        <c:ser>
          <c:idx val="5"/>
          <c:order val="4"/>
          <c:tx>
            <c:v>cell 5 135min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20'!$AC$117:$AC$157</c:f>
              <c:numCache>
                <c:formatCode>General</c:formatCode>
                <c:ptCount val="41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</c:numCache>
            </c:numRef>
          </c:yVal>
          <c:smooth val="0"/>
        </c:ser>
        <c:ser>
          <c:idx val="6"/>
          <c:order val="5"/>
          <c:tx>
            <c:v>cell 6 155min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20'!$AD$117:$AD$157</c:f>
              <c:numCache>
                <c:formatCode>General</c:formatCode>
                <c:ptCount val="41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</c:numCache>
            </c:numRef>
          </c:yVal>
          <c:smooth val="0"/>
        </c:ser>
        <c:ser>
          <c:idx val="7"/>
          <c:order val="6"/>
          <c:tx>
            <c:v>cell 7 190min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20'!$AE$117:$AE$157</c:f>
              <c:numCache>
                <c:formatCode>General</c:formatCode>
                <c:ptCount val="41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</c:numCache>
            </c:numRef>
          </c:yVal>
          <c:smooth val="0"/>
        </c:ser>
        <c:ser>
          <c:idx val="8"/>
          <c:order val="7"/>
          <c:tx>
            <c:v>cell 8 130min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20'!$AF$117:$AF$157</c:f>
              <c:numCache>
                <c:formatCode>General</c:formatCode>
                <c:ptCount val="41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</c:numCache>
            </c:numRef>
          </c:yVal>
          <c:smooth val="0"/>
        </c:ser>
        <c:ser>
          <c:idx val="9"/>
          <c:order val="8"/>
          <c:tx>
            <c:v>cell 9 130min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20'!$AG$117:$AG$157</c:f>
              <c:numCache>
                <c:formatCode>General</c:formatCode>
                <c:ptCount val="41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</c:numCache>
            </c:numRef>
          </c:yVal>
          <c:smooth val="0"/>
        </c:ser>
        <c:ser>
          <c:idx val="10"/>
          <c:order val="9"/>
          <c:tx>
            <c:v>cell 10 120min</c:v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20'!$AH$117:$AH$157</c:f>
              <c:numCache>
                <c:formatCode>General</c:formatCode>
                <c:ptCount val="41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43040"/>
        <c:axId val="707343584"/>
      </c:scatterChart>
      <c:valAx>
        <c:axId val="70734304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3584"/>
        <c:crosses val="autoZero"/>
        <c:crossBetween val="midCat"/>
        <c:majorUnit val="20"/>
      </c:valAx>
      <c:valAx>
        <c:axId val="707343584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3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25503616142038"/>
          <c:y val="0.50081962479295694"/>
          <c:w val="0.21981241901407653"/>
          <c:h val="0.37773429649256962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58272"/>
        <c:axId val="707357184"/>
      </c:scatterChart>
      <c:valAx>
        <c:axId val="70735827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7184"/>
        <c:crosses val="autoZero"/>
        <c:crossBetween val="midCat"/>
      </c:valAx>
      <c:valAx>
        <c:axId val="7073571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3.358235485834461E-3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8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57728"/>
        <c:axId val="707358816"/>
      </c:scatterChart>
      <c:valAx>
        <c:axId val="70735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8816"/>
        <c:crosses val="autoZero"/>
        <c:crossBetween val="midCat"/>
        <c:majorUnit val="10"/>
      </c:valAx>
      <c:valAx>
        <c:axId val="7073588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10</a:t>
            </a:r>
            <a:r>
              <a:rPr lang="en-US" altLang="zh-CN" sz="1600" baseline="0" dirty="0"/>
              <a:t> </a:t>
            </a:r>
            <a:r>
              <a:rPr lang="en-US" altLang="zh-CN" sz="1600" baseline="0" dirty="0" err="1"/>
              <a:t>mM</a:t>
            </a:r>
            <a:r>
              <a:rPr lang="en-US" altLang="zh-CN" sz="1600" baseline="0" dirty="0"/>
              <a:t> HU stimulation</a:t>
            </a:r>
            <a:endParaRPr lang="en-US" altLang="zh-C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644891425951583"/>
          <c:y val="0.10707180534097492"/>
          <c:w val="0.79430659405131199"/>
          <c:h val="0.76603397251111816"/>
        </c:manualLayout>
      </c:layout>
      <c:scatterChart>
        <c:scatterStyle val="lineMarker"/>
        <c:varyColors val="0"/>
        <c:ser>
          <c:idx val="0"/>
          <c:order val="0"/>
          <c:tx>
            <c:v>cell 1 140min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10'!$C$105:$C$107,'20141104 10'!$C$110:$C$133)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10'!$D$105:$D$107,'20141104 10'!$D$110:$D$133)</c:f>
              <c:numCache>
                <c:formatCode>General</c:formatCode>
                <c:ptCount val="27"/>
                <c:pt idx="0" formatCode="0_ ">
                  <c:v>187.73799999999994</c:v>
                </c:pt>
                <c:pt idx="1">
                  <c:v>194.51900000000012</c:v>
                </c:pt>
                <c:pt idx="2">
                  <c:v>198.90999999999997</c:v>
                </c:pt>
                <c:pt idx="3">
                  <c:v>348.03500000000008</c:v>
                </c:pt>
                <c:pt idx="4">
                  <c:v>315.7120000000001</c:v>
                </c:pt>
                <c:pt idx="5">
                  <c:v>345.84000000000003</c:v>
                </c:pt>
                <c:pt idx="6">
                  <c:v>377.09600000000012</c:v>
                </c:pt>
                <c:pt idx="7">
                  <c:v>396.72799999999995</c:v>
                </c:pt>
                <c:pt idx="8">
                  <c:v>434.36299999999994</c:v>
                </c:pt>
                <c:pt idx="9">
                  <c:v>444.47500000000002</c:v>
                </c:pt>
                <c:pt idx="10">
                  <c:v>440.01699999999994</c:v>
                </c:pt>
                <c:pt idx="11">
                  <c:v>462.70100000000014</c:v>
                </c:pt>
                <c:pt idx="12">
                  <c:v>460.51900000000012</c:v>
                </c:pt>
                <c:pt idx="13">
                  <c:v>470.2879999999999</c:v>
                </c:pt>
                <c:pt idx="14">
                  <c:v>463.11800000000005</c:v>
                </c:pt>
                <c:pt idx="15">
                  <c:v>472.81000000000006</c:v>
                </c:pt>
                <c:pt idx="16">
                  <c:v>474.8610000000001</c:v>
                </c:pt>
                <c:pt idx="17">
                  <c:v>472.35200000000009</c:v>
                </c:pt>
                <c:pt idx="18">
                  <c:v>471.52099999999996</c:v>
                </c:pt>
                <c:pt idx="19">
                  <c:v>475.8180000000001</c:v>
                </c:pt>
                <c:pt idx="20">
                  <c:v>458.49299999999994</c:v>
                </c:pt>
                <c:pt idx="21">
                  <c:v>464.40700000000004</c:v>
                </c:pt>
                <c:pt idx="22">
                  <c:v>455.81200000000001</c:v>
                </c:pt>
                <c:pt idx="23">
                  <c:v>450.13900000000001</c:v>
                </c:pt>
                <c:pt idx="24">
                  <c:v>439.57999999999993</c:v>
                </c:pt>
                <c:pt idx="25">
                  <c:v>433.548</c:v>
                </c:pt>
                <c:pt idx="26">
                  <c:v>429.71599999999989</c:v>
                </c:pt>
              </c:numCache>
            </c:numRef>
          </c:yVal>
          <c:smooth val="0"/>
        </c:ser>
        <c:ser>
          <c:idx val="1"/>
          <c:order val="1"/>
          <c:tx>
            <c:v>cell 2 115min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10'!$C$105:$C$118,'20141104 10'!$C$121:$C$128)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10'!$E$105:$E$118,'20141104 10'!$E$121:$E$128)</c:f>
              <c:numCache>
                <c:formatCode>General</c:formatCode>
                <c:ptCount val="22"/>
                <c:pt idx="0">
                  <c:v>187.10199999999998</c:v>
                </c:pt>
                <c:pt idx="1">
                  <c:v>152.20799999999986</c:v>
                </c:pt>
                <c:pt idx="2">
                  <c:v>149.18299999999988</c:v>
                </c:pt>
                <c:pt idx="3">
                  <c:v>152.02900000000011</c:v>
                </c:pt>
                <c:pt idx="4">
                  <c:v>165.77299999999991</c:v>
                </c:pt>
                <c:pt idx="5">
                  <c:v>187.96000000000004</c:v>
                </c:pt>
                <c:pt idx="6">
                  <c:v>211.99800000000005</c:v>
                </c:pt>
                <c:pt idx="7">
                  <c:v>239.44199999999989</c:v>
                </c:pt>
                <c:pt idx="8">
                  <c:v>269.77599999999995</c:v>
                </c:pt>
                <c:pt idx="9">
                  <c:v>286.80099999999993</c:v>
                </c:pt>
                <c:pt idx="10">
                  <c:v>306.42200000000003</c:v>
                </c:pt>
                <c:pt idx="11">
                  <c:v>322.2589999999999</c:v>
                </c:pt>
                <c:pt idx="12">
                  <c:v>331.70799999999997</c:v>
                </c:pt>
                <c:pt idx="13">
                  <c:v>334.55000000000007</c:v>
                </c:pt>
                <c:pt idx="14">
                  <c:v>414.91599999999994</c:v>
                </c:pt>
                <c:pt idx="15">
                  <c:v>362.22400000000005</c:v>
                </c:pt>
                <c:pt idx="16">
                  <c:v>350.07299999999998</c:v>
                </c:pt>
                <c:pt idx="17">
                  <c:v>344.84100000000001</c:v>
                </c:pt>
                <c:pt idx="18">
                  <c:v>354.08499999999992</c:v>
                </c:pt>
                <c:pt idx="19">
                  <c:v>351.19500000000005</c:v>
                </c:pt>
                <c:pt idx="20">
                  <c:v>345.22300000000007</c:v>
                </c:pt>
                <c:pt idx="21">
                  <c:v>342.22500000000002</c:v>
                </c:pt>
              </c:numCache>
            </c:numRef>
          </c:yVal>
          <c:smooth val="0"/>
        </c:ser>
        <c:ser>
          <c:idx val="2"/>
          <c:order val="2"/>
          <c:tx>
            <c:v>cell 3 155min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'20141104 10'!$C$105:$C$145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'20141104 10'!$F$105:$F$145</c:f>
              <c:numCache>
                <c:formatCode>General</c:formatCode>
                <c:ptCount val="41"/>
                <c:pt idx="0">
                  <c:v>337.01300000000003</c:v>
                </c:pt>
                <c:pt idx="1">
                  <c:v>340.47400000000005</c:v>
                </c:pt>
                <c:pt idx="2">
                  <c:v>339.85500000000013</c:v>
                </c:pt>
                <c:pt idx="3">
                  <c:v>339.92100000000016</c:v>
                </c:pt>
                <c:pt idx="4">
                  <c:v>326.93099999999993</c:v>
                </c:pt>
                <c:pt idx="5">
                  <c:v>335.85600000000011</c:v>
                </c:pt>
                <c:pt idx="6">
                  <c:v>336.6819999999999</c:v>
                </c:pt>
                <c:pt idx="7">
                  <c:v>339.49200000000008</c:v>
                </c:pt>
                <c:pt idx="8">
                  <c:v>347.28699999999992</c:v>
                </c:pt>
                <c:pt idx="9">
                  <c:v>348.755</c:v>
                </c:pt>
                <c:pt idx="10">
                  <c:v>352.81600000000003</c:v>
                </c:pt>
                <c:pt idx="11">
                  <c:v>355.66000000000008</c:v>
                </c:pt>
                <c:pt idx="12">
                  <c:v>356.90599999999995</c:v>
                </c:pt>
                <c:pt idx="13">
                  <c:v>363.04200000000003</c:v>
                </c:pt>
                <c:pt idx="14">
                  <c:v>354.96399999999994</c:v>
                </c:pt>
                <c:pt idx="15">
                  <c:v>348.69899999999996</c:v>
                </c:pt>
                <c:pt idx="16">
                  <c:v>348.62</c:v>
                </c:pt>
                <c:pt idx="17">
                  <c:v>336.42600000000004</c:v>
                </c:pt>
                <c:pt idx="18">
                  <c:v>342.79700000000003</c:v>
                </c:pt>
                <c:pt idx="19">
                  <c:v>322.94299999999998</c:v>
                </c:pt>
                <c:pt idx="20">
                  <c:v>341.87300000000005</c:v>
                </c:pt>
                <c:pt idx="21">
                  <c:v>334.37199999999996</c:v>
                </c:pt>
                <c:pt idx="22">
                  <c:v>332.9559999999999</c:v>
                </c:pt>
                <c:pt idx="23">
                  <c:v>335.94699999999989</c:v>
                </c:pt>
                <c:pt idx="24">
                  <c:v>337.19199999999989</c:v>
                </c:pt>
                <c:pt idx="25">
                  <c:v>332.89600000000007</c:v>
                </c:pt>
                <c:pt idx="26">
                  <c:v>331.63900000000001</c:v>
                </c:pt>
                <c:pt idx="27">
                  <c:v>332.31799999999998</c:v>
                </c:pt>
                <c:pt idx="28">
                  <c:v>329.26999999999987</c:v>
                </c:pt>
                <c:pt idx="29">
                  <c:v>320.12599999999986</c:v>
                </c:pt>
                <c:pt idx="30">
                  <c:v>324.48000000000013</c:v>
                </c:pt>
                <c:pt idx="31">
                  <c:v>322.89599999999996</c:v>
                </c:pt>
              </c:numCache>
            </c:numRef>
          </c:yVal>
          <c:smooth val="0"/>
        </c:ser>
        <c:ser>
          <c:idx val="3"/>
          <c:order val="3"/>
          <c:tx>
            <c:v>cell 4 105min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('20141104 10'!$C$105:$C$110,'20141104 10'!$C$113:$C$126)</c:f>
              <c:numCache>
                <c:formatCode>0_ </c:formatCode>
                <c:ptCount val="2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10'!$G$105:$G$110,'20141104 10'!$G$113:$G$126)</c:f>
              <c:numCache>
                <c:formatCode>General</c:formatCode>
                <c:ptCount val="20"/>
                <c:pt idx="0">
                  <c:v>175.14900000000011</c:v>
                </c:pt>
                <c:pt idx="1">
                  <c:v>172.62099999999998</c:v>
                </c:pt>
                <c:pt idx="2">
                  <c:v>182.29300000000012</c:v>
                </c:pt>
                <c:pt idx="3">
                  <c:v>184.98799999999994</c:v>
                </c:pt>
                <c:pt idx="4">
                  <c:v>197.74699999999996</c:v>
                </c:pt>
                <c:pt idx="5">
                  <c:v>212.43299999999999</c:v>
                </c:pt>
                <c:pt idx="6">
                  <c:v>290.28500000000008</c:v>
                </c:pt>
                <c:pt idx="7">
                  <c:v>259.04100000000005</c:v>
                </c:pt>
                <c:pt idx="8">
                  <c:v>273.31299999999999</c:v>
                </c:pt>
                <c:pt idx="9">
                  <c:v>289.7879999999999</c:v>
                </c:pt>
                <c:pt idx="10">
                  <c:v>293.38300000000004</c:v>
                </c:pt>
                <c:pt idx="11">
                  <c:v>321.61699999999996</c:v>
                </c:pt>
                <c:pt idx="12">
                  <c:v>327.70099999999991</c:v>
                </c:pt>
                <c:pt idx="13">
                  <c:v>323.23</c:v>
                </c:pt>
                <c:pt idx="14">
                  <c:v>330.51799999999992</c:v>
                </c:pt>
                <c:pt idx="15">
                  <c:v>335.7399999999999</c:v>
                </c:pt>
                <c:pt idx="16">
                  <c:v>343.76699999999994</c:v>
                </c:pt>
                <c:pt idx="17">
                  <c:v>336.05800000000011</c:v>
                </c:pt>
                <c:pt idx="18">
                  <c:v>328.77699999999993</c:v>
                </c:pt>
                <c:pt idx="19">
                  <c:v>336.95199999999988</c:v>
                </c:pt>
              </c:numCache>
            </c:numRef>
          </c:yVal>
          <c:smooth val="0"/>
        </c:ser>
        <c:ser>
          <c:idx val="4"/>
          <c:order val="4"/>
          <c:tx>
            <c:v>cell 5 95min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10'!$C$105:$C$107,'20141104 10'!$C$110:$C$124)</c:f>
              <c:numCache>
                <c:formatCode>0_ </c:formatCode>
                <c:ptCount val="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</c:numCache>
            </c:numRef>
          </c:xVal>
          <c:yVal>
            <c:numRef>
              <c:f>('20141104 10'!$H$105:$H$107,'20141104 10'!$H$110:$H$124)</c:f>
              <c:numCache>
                <c:formatCode>General</c:formatCode>
                <c:ptCount val="18"/>
                <c:pt idx="0">
                  <c:v>144.51699999999994</c:v>
                </c:pt>
                <c:pt idx="1">
                  <c:v>149.53499999999997</c:v>
                </c:pt>
                <c:pt idx="2">
                  <c:v>154.39699999999993</c:v>
                </c:pt>
                <c:pt idx="3">
                  <c:v>227.71900000000005</c:v>
                </c:pt>
                <c:pt idx="4">
                  <c:v>200.37199999999996</c:v>
                </c:pt>
                <c:pt idx="5">
                  <c:v>221.40500000000009</c:v>
                </c:pt>
                <c:pt idx="6">
                  <c:v>250.8839999999999</c:v>
                </c:pt>
                <c:pt idx="7">
                  <c:v>281.39599999999996</c:v>
                </c:pt>
                <c:pt idx="8">
                  <c:v>306.75</c:v>
                </c:pt>
                <c:pt idx="9">
                  <c:v>319.99699999999996</c:v>
                </c:pt>
                <c:pt idx="10">
                  <c:v>323.78700000000003</c:v>
                </c:pt>
                <c:pt idx="11">
                  <c:v>330.25799999999992</c:v>
                </c:pt>
                <c:pt idx="12">
                  <c:v>346.58199999999999</c:v>
                </c:pt>
                <c:pt idx="13">
                  <c:v>335.9609999999999</c:v>
                </c:pt>
                <c:pt idx="14">
                  <c:v>348.23599999999999</c:v>
                </c:pt>
                <c:pt idx="15">
                  <c:v>347.54599999999994</c:v>
                </c:pt>
                <c:pt idx="16">
                  <c:v>347.83000000000004</c:v>
                </c:pt>
                <c:pt idx="17">
                  <c:v>347.67200000000003</c:v>
                </c:pt>
              </c:numCache>
            </c:numRef>
          </c:yVal>
          <c:smooth val="0"/>
        </c:ser>
        <c:ser>
          <c:idx val="5"/>
          <c:order val="5"/>
          <c:tx>
            <c:v>cell 6 110min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10'!$C$105:$C$113,'20141104 10'!$C$116:$C$127)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10'!$I$105:$I$113,'20141104 10'!$I$116:$I$127)</c:f>
              <c:numCache>
                <c:formatCode>General</c:formatCode>
                <c:ptCount val="21"/>
                <c:pt idx="0">
                  <c:v>123.24599999999998</c:v>
                </c:pt>
                <c:pt idx="1">
                  <c:v>128.1629999999999</c:v>
                </c:pt>
                <c:pt idx="2">
                  <c:v>133.548</c:v>
                </c:pt>
                <c:pt idx="3">
                  <c:v>140.11300000000006</c:v>
                </c:pt>
                <c:pt idx="4">
                  <c:v>147.89700000000005</c:v>
                </c:pt>
                <c:pt idx="5">
                  <c:v>168.19200000000001</c:v>
                </c:pt>
                <c:pt idx="6">
                  <c:v>191.27900000000011</c:v>
                </c:pt>
                <c:pt idx="7">
                  <c:v>222.70500000000004</c:v>
                </c:pt>
                <c:pt idx="8">
                  <c:v>253.04600000000005</c:v>
                </c:pt>
                <c:pt idx="9">
                  <c:v>413.47199999999998</c:v>
                </c:pt>
                <c:pt idx="10">
                  <c:v>375.69899999999996</c:v>
                </c:pt>
                <c:pt idx="11">
                  <c:v>370.38700000000006</c:v>
                </c:pt>
                <c:pt idx="12">
                  <c:v>395.20300000000009</c:v>
                </c:pt>
                <c:pt idx="13">
                  <c:v>402.80400000000009</c:v>
                </c:pt>
                <c:pt idx="14">
                  <c:v>396.73700000000008</c:v>
                </c:pt>
                <c:pt idx="15">
                  <c:v>404.96500000000003</c:v>
                </c:pt>
                <c:pt idx="16">
                  <c:v>386.2059999999999</c:v>
                </c:pt>
                <c:pt idx="17">
                  <c:v>397.63</c:v>
                </c:pt>
                <c:pt idx="18">
                  <c:v>387.65600000000006</c:v>
                </c:pt>
                <c:pt idx="19">
                  <c:v>384.274</c:v>
                </c:pt>
                <c:pt idx="20">
                  <c:v>389.20799999999997</c:v>
                </c:pt>
              </c:numCache>
            </c:numRef>
          </c:yVal>
          <c:smooth val="0"/>
        </c:ser>
        <c:ser>
          <c:idx val="6"/>
          <c:order val="6"/>
          <c:tx>
            <c:v>cell 7 120min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10'!$C$105:$C$118,'20141104 10'!$C$121:$C$129)</c:f>
              <c:numCache>
                <c:formatCode>0_ 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</c:numCache>
            </c:numRef>
          </c:xVal>
          <c:yVal>
            <c:numRef>
              <c:f>('20141104 10'!$J$105:$J$118,'20141104 10'!$J$121:$J$129)</c:f>
              <c:numCache>
                <c:formatCode>General</c:formatCode>
                <c:ptCount val="23"/>
                <c:pt idx="0">
                  <c:v>186.28599999999994</c:v>
                </c:pt>
                <c:pt idx="1">
                  <c:v>137.59099999999989</c:v>
                </c:pt>
                <c:pt idx="2">
                  <c:v>140.73700000000008</c:v>
                </c:pt>
                <c:pt idx="3">
                  <c:v>137.59100000000001</c:v>
                </c:pt>
                <c:pt idx="4">
                  <c:v>146.34400000000005</c:v>
                </c:pt>
                <c:pt idx="5">
                  <c:v>169.74</c:v>
                </c:pt>
                <c:pt idx="6">
                  <c:v>195.54899999999998</c:v>
                </c:pt>
                <c:pt idx="7">
                  <c:v>225.83299999999997</c:v>
                </c:pt>
                <c:pt idx="8">
                  <c:v>251.41699999999992</c:v>
                </c:pt>
                <c:pt idx="9">
                  <c:v>273.02200000000016</c:v>
                </c:pt>
                <c:pt idx="10">
                  <c:v>300.57800000000009</c:v>
                </c:pt>
                <c:pt idx="11">
                  <c:v>332.85</c:v>
                </c:pt>
                <c:pt idx="12">
                  <c:v>354.17599999999993</c:v>
                </c:pt>
                <c:pt idx="13">
                  <c:v>451.79200000000003</c:v>
                </c:pt>
                <c:pt idx="14">
                  <c:v>413.14499999999998</c:v>
                </c:pt>
                <c:pt idx="15">
                  <c:v>407.01900000000001</c:v>
                </c:pt>
                <c:pt idx="16">
                  <c:v>396.44500000000005</c:v>
                </c:pt>
                <c:pt idx="17">
                  <c:v>397.25799999999992</c:v>
                </c:pt>
                <c:pt idx="18">
                  <c:v>400.60899999999992</c:v>
                </c:pt>
                <c:pt idx="19">
                  <c:v>390.90599999999995</c:v>
                </c:pt>
                <c:pt idx="20">
                  <c:v>390.80199999999991</c:v>
                </c:pt>
                <c:pt idx="21">
                  <c:v>391.57999999999993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7"/>
          <c:order val="7"/>
          <c:tx>
            <c:v>cell 8 110min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10'!$C$105:$C$112,'20141104 10'!$C$115:$C$127)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10'!$K$105:$K$112,'20141104 10'!$K$115:$K$127)</c:f>
              <c:numCache>
                <c:formatCode>0.00_);[Red]\(0.00\)</c:formatCode>
                <c:ptCount val="21"/>
                <c:pt idx="0">
                  <c:v>150.43000000000006</c:v>
                </c:pt>
                <c:pt idx="1">
                  <c:v>160.947</c:v>
                </c:pt>
                <c:pt idx="2">
                  <c:v>160.27600000000007</c:v>
                </c:pt>
                <c:pt idx="3">
                  <c:v>165.37900000000013</c:v>
                </c:pt>
                <c:pt idx="4">
                  <c:v>171.66999999999996</c:v>
                </c:pt>
                <c:pt idx="5">
                  <c:v>187.64999999999998</c:v>
                </c:pt>
                <c:pt idx="6">
                  <c:v>202.29999999999995</c:v>
                </c:pt>
                <c:pt idx="7">
                  <c:v>300.37199999999996</c:v>
                </c:pt>
                <c:pt idx="8">
                  <c:v>276.07299999999987</c:v>
                </c:pt>
                <c:pt idx="9">
                  <c:v>275.13099999999986</c:v>
                </c:pt>
                <c:pt idx="10">
                  <c:v>288.54599999999994</c:v>
                </c:pt>
                <c:pt idx="11">
                  <c:v>312.8370000000001</c:v>
                </c:pt>
                <c:pt idx="12">
                  <c:v>324.43100000000004</c:v>
                </c:pt>
                <c:pt idx="13">
                  <c:v>327.25600000000009</c:v>
                </c:pt>
                <c:pt idx="14">
                  <c:v>353.21699999999987</c:v>
                </c:pt>
                <c:pt idx="15">
                  <c:v>348.97800000000007</c:v>
                </c:pt>
                <c:pt idx="16">
                  <c:v>355.0390000000001</c:v>
                </c:pt>
                <c:pt idx="17">
                  <c:v>355.65700000000004</c:v>
                </c:pt>
                <c:pt idx="18">
                  <c:v>355.69100000000003</c:v>
                </c:pt>
                <c:pt idx="19">
                  <c:v>360.51199999999994</c:v>
                </c:pt>
                <c:pt idx="20">
                  <c:v>359.85199999999998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47392"/>
        <c:axId val="707351744"/>
      </c:scatterChart>
      <c:valAx>
        <c:axId val="70734739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1744"/>
        <c:crosses val="autoZero"/>
        <c:crossBetween val="midCat"/>
      </c:valAx>
      <c:valAx>
        <c:axId val="707351744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7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46775268589177"/>
          <c:y val="0.11473784383496434"/>
          <c:w val="0.27105213101893633"/>
          <c:h val="0.36566645310501861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 mM</a:t>
            </a:r>
            <a:r>
              <a:rPr lang="en-US" altLang="zh-CN" baseline="0"/>
              <a:t> HU stimulation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4937285481922"/>
          <c:y val="0.10110201872212704"/>
          <c:w val="0.83795093980728952"/>
          <c:h val="0.77786093667298695"/>
        </c:manualLayout>
      </c:layout>
      <c:scatterChart>
        <c:scatterStyle val="lineMarker"/>
        <c:varyColors val="0"/>
        <c:ser>
          <c:idx val="0"/>
          <c:order val="0"/>
          <c:tx>
            <c:v>cell 1 105min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20'!$C$101,'20141104 20'!$C$104:$C$122)</c:f>
              <c:numCache>
                <c:formatCode>0_ 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20'!$D$101,'20141104 20'!$D$104:$D$122)</c:f>
              <c:numCache>
                <c:formatCode>General</c:formatCode>
                <c:ptCount val="20"/>
                <c:pt idx="0">
                  <c:v>241.23099999999988</c:v>
                </c:pt>
                <c:pt idx="1">
                  <c:v>238.29499999999996</c:v>
                </c:pt>
                <c:pt idx="2">
                  <c:v>220.14400000000001</c:v>
                </c:pt>
                <c:pt idx="3">
                  <c:v>222.01599999999985</c:v>
                </c:pt>
                <c:pt idx="4">
                  <c:v>230.06200000000013</c:v>
                </c:pt>
                <c:pt idx="5">
                  <c:v>250.87800000000004</c:v>
                </c:pt>
                <c:pt idx="6">
                  <c:v>277.24800000000005</c:v>
                </c:pt>
                <c:pt idx="7">
                  <c:v>307.78700000000003</c:v>
                </c:pt>
                <c:pt idx="8">
                  <c:v>336.0619999999999</c:v>
                </c:pt>
                <c:pt idx="9">
                  <c:v>386.91599999999994</c:v>
                </c:pt>
                <c:pt idx="10">
                  <c:v>381.60300000000007</c:v>
                </c:pt>
                <c:pt idx="11">
                  <c:v>403.1160000000001</c:v>
                </c:pt>
                <c:pt idx="12">
                  <c:v>440.21600000000001</c:v>
                </c:pt>
                <c:pt idx="13">
                  <c:v>460.50700000000006</c:v>
                </c:pt>
                <c:pt idx="14">
                  <c:v>455.17999999999995</c:v>
                </c:pt>
                <c:pt idx="15">
                  <c:v>462.57799999999997</c:v>
                </c:pt>
                <c:pt idx="16">
                  <c:v>466.73599999999988</c:v>
                </c:pt>
                <c:pt idx="17">
                  <c:v>472.08600000000001</c:v>
                </c:pt>
                <c:pt idx="18">
                  <c:v>468.33600000000001</c:v>
                </c:pt>
                <c:pt idx="19">
                  <c:v>450.495</c:v>
                </c:pt>
              </c:numCache>
            </c:numRef>
          </c:yVal>
          <c:smooth val="0"/>
        </c:ser>
        <c:ser>
          <c:idx val="1"/>
          <c:order val="1"/>
          <c:tx>
            <c:v>cell 2 135min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20'!$C$101:$C$112,'20141104 20'!$C$115:$C$128)</c:f>
              <c:numCache>
                <c:formatCode>0_ 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</c:numCache>
            </c:numRef>
          </c:xVal>
          <c:yVal>
            <c:numRef>
              <c:f>('20141104 20'!$E$101:$E$112,'20141104 20'!$E$115:$E$128)</c:f>
              <c:numCache>
                <c:formatCode>General</c:formatCode>
                <c:ptCount val="26"/>
                <c:pt idx="0">
                  <c:v>131.66399999999999</c:v>
                </c:pt>
                <c:pt idx="1">
                  <c:v>132.60500000000002</c:v>
                </c:pt>
                <c:pt idx="2">
                  <c:v>135.26099999999997</c:v>
                </c:pt>
                <c:pt idx="3">
                  <c:v>135.9620000000001</c:v>
                </c:pt>
                <c:pt idx="4">
                  <c:v>150.6819999999999</c:v>
                </c:pt>
                <c:pt idx="5">
                  <c:v>153.8599999999999</c:v>
                </c:pt>
                <c:pt idx="6">
                  <c:v>152.83300000000008</c:v>
                </c:pt>
                <c:pt idx="7">
                  <c:v>163.89399999999989</c:v>
                </c:pt>
                <c:pt idx="8">
                  <c:v>175.47900000000004</c:v>
                </c:pt>
                <c:pt idx="9">
                  <c:v>193.42100000000005</c:v>
                </c:pt>
                <c:pt idx="10">
                  <c:v>206.46800000000007</c:v>
                </c:pt>
                <c:pt idx="11">
                  <c:v>320.97799999999995</c:v>
                </c:pt>
                <c:pt idx="12">
                  <c:v>336.40300000000013</c:v>
                </c:pt>
                <c:pt idx="13">
                  <c:v>316.58500000000004</c:v>
                </c:pt>
                <c:pt idx="14">
                  <c:v>336.35899999999992</c:v>
                </c:pt>
                <c:pt idx="15">
                  <c:v>343.92399999999998</c:v>
                </c:pt>
                <c:pt idx="16">
                  <c:v>380.07299999999998</c:v>
                </c:pt>
                <c:pt idx="17">
                  <c:v>384.49099999999999</c:v>
                </c:pt>
                <c:pt idx="18">
                  <c:v>407.93599999999992</c:v>
                </c:pt>
                <c:pt idx="19">
                  <c:v>389.61500000000001</c:v>
                </c:pt>
                <c:pt idx="20">
                  <c:v>401.06899999999996</c:v>
                </c:pt>
                <c:pt idx="21">
                  <c:v>372.83799999999997</c:v>
                </c:pt>
                <c:pt idx="22">
                  <c:v>376.84900000000005</c:v>
                </c:pt>
                <c:pt idx="23">
                  <c:v>377.86900000000003</c:v>
                </c:pt>
                <c:pt idx="24">
                  <c:v>380.53600000000006</c:v>
                </c:pt>
                <c:pt idx="25">
                  <c:v>380.22400000000005</c:v>
                </c:pt>
              </c:numCache>
            </c:numRef>
          </c:yVal>
          <c:smooth val="0"/>
        </c:ser>
        <c:ser>
          <c:idx val="2"/>
          <c:order val="2"/>
          <c:tx>
            <c:v>cell 3 115min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('20141104 20'!$C$101:$C$108,'20141104 20'!$C$111:$C$124)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20'!$F$101:$F$108,'20141104 20'!$F$111:$F$124)</c:f>
              <c:numCache>
                <c:formatCode>General</c:formatCode>
                <c:ptCount val="22"/>
                <c:pt idx="0">
                  <c:v>104.95600000000002</c:v>
                </c:pt>
                <c:pt idx="1">
                  <c:v>101.04500000000007</c:v>
                </c:pt>
                <c:pt idx="2">
                  <c:v>104.53700000000003</c:v>
                </c:pt>
                <c:pt idx="3">
                  <c:v>106.85000000000002</c:v>
                </c:pt>
                <c:pt idx="4">
                  <c:v>115.221</c:v>
                </c:pt>
                <c:pt idx="5">
                  <c:v>124.27099999999996</c:v>
                </c:pt>
                <c:pt idx="6">
                  <c:v>131.82899999999995</c:v>
                </c:pt>
                <c:pt idx="7">
                  <c:v>202.76799999999992</c:v>
                </c:pt>
                <c:pt idx="8">
                  <c:v>199.56000000000006</c:v>
                </c:pt>
                <c:pt idx="9">
                  <c:v>188.44700000000012</c:v>
                </c:pt>
                <c:pt idx="10">
                  <c:v>209.66100000000006</c:v>
                </c:pt>
                <c:pt idx="11">
                  <c:v>213.96000000000004</c:v>
                </c:pt>
                <c:pt idx="12">
                  <c:v>221.47200000000009</c:v>
                </c:pt>
                <c:pt idx="13">
                  <c:v>217.14599999999996</c:v>
                </c:pt>
                <c:pt idx="14">
                  <c:v>221.14300000000003</c:v>
                </c:pt>
                <c:pt idx="15">
                  <c:v>227.11699999999996</c:v>
                </c:pt>
                <c:pt idx="16">
                  <c:v>235.03999999999996</c:v>
                </c:pt>
                <c:pt idx="17">
                  <c:v>213.00500000000011</c:v>
                </c:pt>
                <c:pt idx="18">
                  <c:v>222.96100000000013</c:v>
                </c:pt>
                <c:pt idx="19">
                  <c:v>219.80799999999988</c:v>
                </c:pt>
                <c:pt idx="20">
                  <c:v>221.33500000000004</c:v>
                </c:pt>
                <c:pt idx="21">
                  <c:v>221.40600000000006</c:v>
                </c:pt>
              </c:numCache>
            </c:numRef>
          </c:yVal>
          <c:smooth val="0"/>
        </c:ser>
        <c:ser>
          <c:idx val="3"/>
          <c:order val="3"/>
          <c:tx>
            <c:v>cell 4 175min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'20141104 20'!$C$101:$C$138</c:f>
              <c:numCache>
                <c:formatCode>0_ </c:formatCode>
                <c:ptCount val="3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</c:numCache>
            </c:numRef>
          </c:xVal>
          <c:yVal>
            <c:numRef>
              <c:f>'20141104 20'!$G$101:$G$136</c:f>
              <c:numCache>
                <c:formatCode>General</c:formatCode>
                <c:ptCount val="36"/>
                <c:pt idx="0">
                  <c:v>277.36800000000005</c:v>
                </c:pt>
                <c:pt idx="1">
                  <c:v>271.08799999999997</c:v>
                </c:pt>
                <c:pt idx="2">
                  <c:v>266.23199999999997</c:v>
                </c:pt>
                <c:pt idx="3">
                  <c:v>272.42899999999986</c:v>
                </c:pt>
                <c:pt idx="4">
                  <c:v>296.41999999999996</c:v>
                </c:pt>
                <c:pt idx="5">
                  <c:v>302.65900000000011</c:v>
                </c:pt>
                <c:pt idx="6">
                  <c:v>327.0859999999999</c:v>
                </c:pt>
                <c:pt idx="7">
                  <c:v>317.24500000000012</c:v>
                </c:pt>
                <c:pt idx="8">
                  <c:v>327.18600000000004</c:v>
                </c:pt>
                <c:pt idx="9">
                  <c:v>313.16499999999996</c:v>
                </c:pt>
                <c:pt idx="10">
                  <c:v>306.28999999999996</c:v>
                </c:pt>
                <c:pt idx="11">
                  <c:v>311.17499999999995</c:v>
                </c:pt>
                <c:pt idx="12">
                  <c:v>307.01300000000003</c:v>
                </c:pt>
                <c:pt idx="13">
                  <c:v>307.54300000000001</c:v>
                </c:pt>
                <c:pt idx="14">
                  <c:v>322.13700000000006</c:v>
                </c:pt>
                <c:pt idx="15">
                  <c:v>324.12800000000016</c:v>
                </c:pt>
                <c:pt idx="16">
                  <c:v>329.70100000000002</c:v>
                </c:pt>
                <c:pt idx="17">
                  <c:v>341.048</c:v>
                </c:pt>
                <c:pt idx="18">
                  <c:v>353.94799999999998</c:v>
                </c:pt>
                <c:pt idx="19">
                  <c:v>361.38499999999999</c:v>
                </c:pt>
                <c:pt idx="20">
                  <c:v>375.47500000000002</c:v>
                </c:pt>
                <c:pt idx="21">
                  <c:v>408.71800000000007</c:v>
                </c:pt>
                <c:pt idx="22">
                  <c:v>434.32300000000009</c:v>
                </c:pt>
                <c:pt idx="23">
                  <c:v>438.63400000000001</c:v>
                </c:pt>
                <c:pt idx="24">
                  <c:v>444.548</c:v>
                </c:pt>
                <c:pt idx="25">
                  <c:v>456.50599999999997</c:v>
                </c:pt>
                <c:pt idx="26">
                  <c:v>433.62099999999998</c:v>
                </c:pt>
                <c:pt idx="27">
                  <c:v>445.24799999999993</c:v>
                </c:pt>
                <c:pt idx="28">
                  <c:v>439.18200000000002</c:v>
                </c:pt>
                <c:pt idx="29">
                  <c:v>429.649</c:v>
                </c:pt>
                <c:pt idx="30">
                  <c:v>430.50199999999995</c:v>
                </c:pt>
                <c:pt idx="31">
                  <c:v>416.62200000000007</c:v>
                </c:pt>
                <c:pt idx="32">
                  <c:v>412.34800000000007</c:v>
                </c:pt>
                <c:pt idx="33">
                  <c:v>399.40499999999997</c:v>
                </c:pt>
                <c:pt idx="34">
                  <c:v>393.22599999999989</c:v>
                </c:pt>
                <c:pt idx="35">
                  <c:v>404.00700000000006</c:v>
                </c:pt>
              </c:numCache>
            </c:numRef>
          </c:yVal>
          <c:smooth val="0"/>
        </c:ser>
        <c:ser>
          <c:idx val="4"/>
          <c:order val="4"/>
          <c:tx>
            <c:v>cell 5 175min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20'!$C$101:$C$102,'20141104 20'!$C$105:$C$136)</c:f>
              <c:numCache>
                <c:formatCode>0_ </c:formatCode>
                <c:ptCount val="34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</c:numCache>
            </c:numRef>
          </c:xVal>
          <c:yVal>
            <c:numRef>
              <c:f>('20141104 20'!$H$101:$H$102,'20141104 20'!$H$105:$H$136)</c:f>
              <c:numCache>
                <c:formatCode>General</c:formatCode>
                <c:ptCount val="34"/>
                <c:pt idx="0">
                  <c:v>215.72699999999998</c:v>
                </c:pt>
                <c:pt idx="1">
                  <c:v>264.11700000000008</c:v>
                </c:pt>
                <c:pt idx="2">
                  <c:v>267.21800000000007</c:v>
                </c:pt>
                <c:pt idx="3">
                  <c:v>248.16799999999989</c:v>
                </c:pt>
                <c:pt idx="4">
                  <c:v>262.21500000000003</c:v>
                </c:pt>
                <c:pt idx="5">
                  <c:v>266.83299999999997</c:v>
                </c:pt>
                <c:pt idx="6">
                  <c:v>278.58899999999994</c:v>
                </c:pt>
                <c:pt idx="7">
                  <c:v>295.91800000000001</c:v>
                </c:pt>
                <c:pt idx="8">
                  <c:v>306.14600000000007</c:v>
                </c:pt>
                <c:pt idx="9">
                  <c:v>328.68999999999994</c:v>
                </c:pt>
                <c:pt idx="10">
                  <c:v>365.67999999999995</c:v>
                </c:pt>
                <c:pt idx="11">
                  <c:v>371.23899999999992</c:v>
                </c:pt>
                <c:pt idx="12">
                  <c:v>399.45000000000005</c:v>
                </c:pt>
                <c:pt idx="13">
                  <c:v>389.20399999999995</c:v>
                </c:pt>
                <c:pt idx="14">
                  <c:v>402.50300000000004</c:v>
                </c:pt>
                <c:pt idx="15">
                  <c:v>417.83800000000008</c:v>
                </c:pt>
                <c:pt idx="16">
                  <c:v>403.27499999999998</c:v>
                </c:pt>
                <c:pt idx="17">
                  <c:v>418.38099999999986</c:v>
                </c:pt>
                <c:pt idx="18">
                  <c:v>434.06000000000006</c:v>
                </c:pt>
                <c:pt idx="19">
                  <c:v>392.80900000000008</c:v>
                </c:pt>
                <c:pt idx="20">
                  <c:v>385.97</c:v>
                </c:pt>
                <c:pt idx="21">
                  <c:v>415.81200000000001</c:v>
                </c:pt>
                <c:pt idx="22">
                  <c:v>425.45499999999993</c:v>
                </c:pt>
                <c:pt idx="23">
                  <c:v>423.71899999999994</c:v>
                </c:pt>
                <c:pt idx="24">
                  <c:v>423.21100000000013</c:v>
                </c:pt>
                <c:pt idx="25">
                  <c:v>438.70800000000008</c:v>
                </c:pt>
                <c:pt idx="26">
                  <c:v>405.5809999999999</c:v>
                </c:pt>
                <c:pt idx="27">
                  <c:v>405.50399999999991</c:v>
                </c:pt>
                <c:pt idx="28">
                  <c:v>396.3850000000001</c:v>
                </c:pt>
                <c:pt idx="29">
                  <c:v>402.94599999999991</c:v>
                </c:pt>
                <c:pt idx="30">
                  <c:v>400.43799999999999</c:v>
                </c:pt>
                <c:pt idx="31">
                  <c:v>383.13000000000011</c:v>
                </c:pt>
                <c:pt idx="32">
                  <c:v>386.54599999999994</c:v>
                </c:pt>
                <c:pt idx="33">
                  <c:v>367.72800000000007</c:v>
                </c:pt>
              </c:numCache>
            </c:numRef>
          </c:yVal>
          <c:smooth val="0"/>
        </c:ser>
        <c:ser>
          <c:idx val="5"/>
          <c:order val="5"/>
          <c:tx>
            <c:v>cell 6 140min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20'!$C$101:$C$113,'20141104 20'!$C$116:$C$129)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20'!$I$101:$I$113,'20141104 20'!$I$116:$I$129)</c:f>
              <c:numCache>
                <c:formatCode>General</c:formatCode>
                <c:ptCount val="27"/>
                <c:pt idx="0">
                  <c:v>150.47900000000004</c:v>
                </c:pt>
                <c:pt idx="1">
                  <c:v>146.42800000000011</c:v>
                </c:pt>
                <c:pt idx="2">
                  <c:v>146.00400000000002</c:v>
                </c:pt>
                <c:pt idx="3">
                  <c:v>146.22300000000007</c:v>
                </c:pt>
                <c:pt idx="4">
                  <c:v>151.33600000000001</c:v>
                </c:pt>
                <c:pt idx="5">
                  <c:v>155.59000000000003</c:v>
                </c:pt>
                <c:pt idx="6">
                  <c:v>175.95899999999995</c:v>
                </c:pt>
                <c:pt idx="7">
                  <c:v>175.42100000000005</c:v>
                </c:pt>
                <c:pt idx="8">
                  <c:v>201.0809999999999</c:v>
                </c:pt>
                <c:pt idx="9">
                  <c:v>222.88900000000001</c:v>
                </c:pt>
                <c:pt idx="10">
                  <c:v>239.82100000000014</c:v>
                </c:pt>
                <c:pt idx="11">
                  <c:v>248.83399999999995</c:v>
                </c:pt>
                <c:pt idx="12">
                  <c:v>328.91800000000001</c:v>
                </c:pt>
                <c:pt idx="13">
                  <c:v>316.14600000000007</c:v>
                </c:pt>
                <c:pt idx="14">
                  <c:v>299.1819999999999</c:v>
                </c:pt>
                <c:pt idx="15">
                  <c:v>283.101</c:v>
                </c:pt>
                <c:pt idx="16">
                  <c:v>294.55999999999995</c:v>
                </c:pt>
                <c:pt idx="17">
                  <c:v>272.75900000000013</c:v>
                </c:pt>
                <c:pt idx="18">
                  <c:v>276.53800000000012</c:v>
                </c:pt>
                <c:pt idx="19">
                  <c:v>289.71699999999998</c:v>
                </c:pt>
                <c:pt idx="20">
                  <c:v>293.95600000000002</c:v>
                </c:pt>
                <c:pt idx="21">
                  <c:v>310.17200000000003</c:v>
                </c:pt>
                <c:pt idx="22">
                  <c:v>306.84599999999989</c:v>
                </c:pt>
                <c:pt idx="23">
                  <c:v>311.76400000000001</c:v>
                </c:pt>
                <c:pt idx="24">
                  <c:v>322.95999999999992</c:v>
                </c:pt>
                <c:pt idx="25">
                  <c:v>329.48299999999995</c:v>
                </c:pt>
                <c:pt idx="26">
                  <c:v>335.86699999999996</c:v>
                </c:pt>
              </c:numCache>
            </c:numRef>
          </c:yVal>
          <c:smooth val="0"/>
        </c:ser>
        <c:ser>
          <c:idx val="6"/>
          <c:order val="6"/>
          <c:tx>
            <c:v>cell 7 185min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20'!$C$105:$C$138)</c:f>
              <c:numCache>
                <c:formatCode>0_ </c:formatCode>
                <c:ptCount val="36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  <c:pt idx="35">
                  <c:v>185</c:v>
                </c:pt>
              </c:numCache>
            </c:numRef>
          </c:xVal>
          <c:yVal>
            <c:numRef>
              <c:f>('20141104 20'!$J$101:$J$102,'20141104 20'!$J$105:$J$138)</c:f>
              <c:numCache>
                <c:formatCode>General</c:formatCode>
                <c:ptCount val="36"/>
                <c:pt idx="0">
                  <c:v>132.26799999999992</c:v>
                </c:pt>
                <c:pt idx="1">
                  <c:v>194.62199999999996</c:v>
                </c:pt>
                <c:pt idx="2">
                  <c:v>195.74599999999998</c:v>
                </c:pt>
                <c:pt idx="3">
                  <c:v>185.26200000000006</c:v>
                </c:pt>
                <c:pt idx="4">
                  <c:v>220.38099999999997</c:v>
                </c:pt>
                <c:pt idx="5">
                  <c:v>310.85599999999999</c:v>
                </c:pt>
                <c:pt idx="6">
                  <c:v>391.50599999999997</c:v>
                </c:pt>
                <c:pt idx="7">
                  <c:v>547.11700000000008</c:v>
                </c:pt>
                <c:pt idx="8">
                  <c:v>631.26100000000008</c:v>
                </c:pt>
                <c:pt idx="9">
                  <c:v>707.245</c:v>
                </c:pt>
                <c:pt idx="10">
                  <c:v>788.58999999999992</c:v>
                </c:pt>
                <c:pt idx="11">
                  <c:v>778.75999999999988</c:v>
                </c:pt>
                <c:pt idx="12">
                  <c:v>788.95500000000004</c:v>
                </c:pt>
                <c:pt idx="13">
                  <c:v>771.57799999999986</c:v>
                </c:pt>
                <c:pt idx="14">
                  <c:v>766.88200000000006</c:v>
                </c:pt>
                <c:pt idx="15">
                  <c:v>759.89699999999993</c:v>
                </c:pt>
                <c:pt idx="16">
                  <c:v>747.05199999999991</c:v>
                </c:pt>
                <c:pt idx="17">
                  <c:v>784.81399999999996</c:v>
                </c:pt>
                <c:pt idx="18">
                  <c:v>781.80199999999991</c:v>
                </c:pt>
                <c:pt idx="19">
                  <c:v>831.03500000000008</c:v>
                </c:pt>
                <c:pt idx="20">
                  <c:v>790.43200000000002</c:v>
                </c:pt>
                <c:pt idx="21">
                  <c:v>817.93700000000013</c:v>
                </c:pt>
                <c:pt idx="22">
                  <c:v>821.63000000000011</c:v>
                </c:pt>
                <c:pt idx="23">
                  <c:v>784.14300000000003</c:v>
                </c:pt>
                <c:pt idx="24">
                  <c:v>806.90499999999997</c:v>
                </c:pt>
                <c:pt idx="25">
                  <c:v>784.16499999999996</c:v>
                </c:pt>
                <c:pt idx="26">
                  <c:v>781.49300000000005</c:v>
                </c:pt>
                <c:pt idx="27">
                  <c:v>752.47200000000009</c:v>
                </c:pt>
                <c:pt idx="28">
                  <c:v>745.39199999999994</c:v>
                </c:pt>
                <c:pt idx="29">
                  <c:v>746.57499999999993</c:v>
                </c:pt>
                <c:pt idx="30">
                  <c:v>710.29900000000009</c:v>
                </c:pt>
                <c:pt idx="31">
                  <c:v>706.7349999999999</c:v>
                </c:pt>
                <c:pt idx="32">
                  <c:v>693.74</c:v>
                </c:pt>
                <c:pt idx="33">
                  <c:v>666.87100000000009</c:v>
                </c:pt>
                <c:pt idx="34">
                  <c:v>647.85699999999997</c:v>
                </c:pt>
                <c:pt idx="35">
                  <c:v>662.70999999999992</c:v>
                </c:pt>
              </c:numCache>
            </c:numRef>
          </c:yVal>
          <c:smooth val="0"/>
        </c:ser>
        <c:ser>
          <c:idx val="7"/>
          <c:order val="7"/>
          <c:tx>
            <c:v>cell 8 160min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20'!$C$105:$C$133)</c:f>
              <c:numCache>
                <c:formatCode>0_ 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</c:numCache>
            </c:numRef>
          </c:xVal>
          <c:yVal>
            <c:numRef>
              <c:f>('20141104 20'!$K$101:$K$102,'20141104 20'!$K$105:$K$133)</c:f>
              <c:numCache>
                <c:formatCode>0.00_);[Red]\(0.00\)</c:formatCode>
                <c:ptCount val="31"/>
                <c:pt idx="0">
                  <c:v>198.93299999999988</c:v>
                </c:pt>
                <c:pt idx="1">
                  <c:v>267.2399999999999</c:v>
                </c:pt>
                <c:pt idx="2">
                  <c:v>253.58000000000004</c:v>
                </c:pt>
                <c:pt idx="3">
                  <c:v>239.74400000000003</c:v>
                </c:pt>
                <c:pt idx="4">
                  <c:v>262.23599999999999</c:v>
                </c:pt>
                <c:pt idx="5">
                  <c:v>289.31100000000015</c:v>
                </c:pt>
                <c:pt idx="6">
                  <c:v>291.86399999999992</c:v>
                </c:pt>
                <c:pt idx="7">
                  <c:v>333.26300000000003</c:v>
                </c:pt>
                <c:pt idx="8">
                  <c:v>332.75300000000004</c:v>
                </c:pt>
                <c:pt idx="9">
                  <c:v>350.19600000000003</c:v>
                </c:pt>
                <c:pt idx="10">
                  <c:v>386.35899999999992</c:v>
                </c:pt>
                <c:pt idx="11">
                  <c:v>372.69199999999989</c:v>
                </c:pt>
                <c:pt idx="12">
                  <c:v>375.37199999999996</c:v>
                </c:pt>
                <c:pt idx="13">
                  <c:v>383.49099999999987</c:v>
                </c:pt>
                <c:pt idx="14">
                  <c:v>398.60200000000009</c:v>
                </c:pt>
                <c:pt idx="15">
                  <c:v>396.42100000000005</c:v>
                </c:pt>
                <c:pt idx="16">
                  <c:v>405.04600000000005</c:v>
                </c:pt>
                <c:pt idx="17">
                  <c:v>400.90399999999988</c:v>
                </c:pt>
                <c:pt idx="18">
                  <c:v>384.55999999999995</c:v>
                </c:pt>
                <c:pt idx="19">
                  <c:v>385.31400000000008</c:v>
                </c:pt>
                <c:pt idx="20">
                  <c:v>402.78199999999993</c:v>
                </c:pt>
                <c:pt idx="21">
                  <c:v>413.10699999999997</c:v>
                </c:pt>
                <c:pt idx="22">
                  <c:v>407.18900000000008</c:v>
                </c:pt>
                <c:pt idx="23">
                  <c:v>401.14200000000005</c:v>
                </c:pt>
                <c:pt idx="24">
                  <c:v>408.30899999999997</c:v>
                </c:pt>
                <c:pt idx="25">
                  <c:v>398.39300000000003</c:v>
                </c:pt>
                <c:pt idx="26">
                  <c:v>391.755</c:v>
                </c:pt>
                <c:pt idx="27">
                  <c:v>400.54699999999991</c:v>
                </c:pt>
                <c:pt idx="28">
                  <c:v>404.64700000000005</c:v>
                </c:pt>
                <c:pt idx="29">
                  <c:v>401.40600000000006</c:v>
                </c:pt>
                <c:pt idx="30" formatCode="General">
                  <c:v>397.61</c:v>
                </c:pt>
              </c:numCache>
            </c:numRef>
          </c:yVal>
          <c:smooth val="0"/>
        </c:ser>
        <c:ser>
          <c:idx val="8"/>
          <c:order val="8"/>
          <c:tx>
            <c:v>cell 9 180min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20'!$C$101:$C$108,'20141104 20'!$C$111:$C$137)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</c:numCache>
            </c:numRef>
          </c:xVal>
          <c:yVal>
            <c:numRef>
              <c:f>('20141104 20'!$L$101:$L$108,'20141104 20'!$L$111:$L$137)</c:f>
              <c:numCache>
                <c:formatCode>General</c:formatCode>
                <c:ptCount val="35"/>
                <c:pt idx="0">
                  <c:v>155.274</c:v>
                </c:pt>
                <c:pt idx="1">
                  <c:v>155.27499999999998</c:v>
                </c:pt>
                <c:pt idx="2">
                  <c:v>152.69599999999991</c:v>
                </c:pt>
                <c:pt idx="3">
                  <c:v>153.37099999999987</c:v>
                </c:pt>
                <c:pt idx="4">
                  <c:v>161.38599999999985</c:v>
                </c:pt>
                <c:pt idx="5">
                  <c:v>154.39700000000016</c:v>
                </c:pt>
                <c:pt idx="6">
                  <c:v>160.15700000000004</c:v>
                </c:pt>
                <c:pt idx="7">
                  <c:v>264.05200000000002</c:v>
                </c:pt>
                <c:pt idx="8">
                  <c:v>274.80800000000011</c:v>
                </c:pt>
                <c:pt idx="9">
                  <c:v>262.97699999999998</c:v>
                </c:pt>
                <c:pt idx="10">
                  <c:v>276.56499999999994</c:v>
                </c:pt>
                <c:pt idx="11">
                  <c:v>302.11800000000017</c:v>
                </c:pt>
                <c:pt idx="12">
                  <c:v>312.20100000000014</c:v>
                </c:pt>
                <c:pt idx="13">
                  <c:v>318.303</c:v>
                </c:pt>
                <c:pt idx="14">
                  <c:v>339.36099999999999</c:v>
                </c:pt>
                <c:pt idx="15">
                  <c:v>329.56000000000006</c:v>
                </c:pt>
                <c:pt idx="16">
                  <c:v>344.70100000000002</c:v>
                </c:pt>
                <c:pt idx="17">
                  <c:v>322.08199999999999</c:v>
                </c:pt>
                <c:pt idx="18">
                  <c:v>323.22400000000005</c:v>
                </c:pt>
                <c:pt idx="19">
                  <c:v>343.01300000000003</c:v>
                </c:pt>
                <c:pt idx="20">
                  <c:v>346.94200000000001</c:v>
                </c:pt>
                <c:pt idx="21">
                  <c:v>348.28</c:v>
                </c:pt>
                <c:pt idx="22">
                  <c:v>339.28099999999995</c:v>
                </c:pt>
                <c:pt idx="23">
                  <c:v>334.87700000000007</c:v>
                </c:pt>
                <c:pt idx="24">
                  <c:v>323.53899999999999</c:v>
                </c:pt>
                <c:pt idx="25">
                  <c:v>324.87099999999987</c:v>
                </c:pt>
                <c:pt idx="26">
                  <c:v>309.17200000000003</c:v>
                </c:pt>
                <c:pt idx="27">
                  <c:v>309.86900000000014</c:v>
                </c:pt>
                <c:pt idx="28">
                  <c:v>311.07500000000005</c:v>
                </c:pt>
                <c:pt idx="29">
                  <c:v>310</c:v>
                </c:pt>
                <c:pt idx="30">
                  <c:v>305.68299999999999</c:v>
                </c:pt>
                <c:pt idx="31">
                  <c:v>296.43200000000002</c:v>
                </c:pt>
                <c:pt idx="32">
                  <c:v>295.45300000000009</c:v>
                </c:pt>
                <c:pt idx="33">
                  <c:v>296.59700000000009</c:v>
                </c:pt>
                <c:pt idx="34">
                  <c:v>287.11</c:v>
                </c:pt>
              </c:numCache>
            </c:numRef>
          </c:yVal>
          <c:smooth val="0"/>
        </c:ser>
        <c:ser>
          <c:idx val="9"/>
          <c:order val="9"/>
          <c:tx>
            <c:v>cell 10 125min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20'!$C$101:$C$112,'20141104 20'!$C$115:$C$126)</c:f>
              <c:numCache>
                <c:formatCode>0_ </c:formatCode>
                <c:ptCount val="2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</c:numCache>
            </c:numRef>
          </c:xVal>
          <c:yVal>
            <c:numRef>
              <c:f>('20141104 20'!$M$101:$M$112,'20141104 20'!$M$115:$M$126)</c:f>
              <c:numCache>
                <c:formatCode>General</c:formatCode>
                <c:ptCount val="24"/>
                <c:pt idx="0">
                  <c:v>174.04999999999995</c:v>
                </c:pt>
                <c:pt idx="1">
                  <c:v>176.03700000000015</c:v>
                </c:pt>
                <c:pt idx="2">
                  <c:v>176.39</c:v>
                </c:pt>
                <c:pt idx="3">
                  <c:v>180.26</c:v>
                </c:pt>
                <c:pt idx="4">
                  <c:v>188.43400000000008</c:v>
                </c:pt>
                <c:pt idx="5">
                  <c:v>189.22500000000002</c:v>
                </c:pt>
                <c:pt idx="6">
                  <c:v>194.47900000000004</c:v>
                </c:pt>
                <c:pt idx="7">
                  <c:v>196.91799999999989</c:v>
                </c:pt>
                <c:pt idx="8">
                  <c:v>214.29499999999996</c:v>
                </c:pt>
                <c:pt idx="9">
                  <c:v>224.76300000000015</c:v>
                </c:pt>
                <c:pt idx="10">
                  <c:v>238.95300000000009</c:v>
                </c:pt>
                <c:pt idx="11">
                  <c:v>384.8549999999999</c:v>
                </c:pt>
                <c:pt idx="12">
                  <c:v>440.75300000000004</c:v>
                </c:pt>
                <c:pt idx="13">
                  <c:v>433.54499999999996</c:v>
                </c:pt>
                <c:pt idx="14">
                  <c:v>477.84199999999998</c:v>
                </c:pt>
                <c:pt idx="15">
                  <c:v>555.59000000000015</c:v>
                </c:pt>
                <c:pt idx="16">
                  <c:v>583.03200000000004</c:v>
                </c:pt>
                <c:pt idx="17">
                  <c:v>667.53300000000002</c:v>
                </c:pt>
                <c:pt idx="18">
                  <c:v>679.072</c:v>
                </c:pt>
                <c:pt idx="19">
                  <c:v>693.78599999999994</c:v>
                </c:pt>
                <c:pt idx="20">
                  <c:v>733.5139999999999</c:v>
                </c:pt>
                <c:pt idx="21">
                  <c:v>722.63499999999988</c:v>
                </c:pt>
                <c:pt idx="22">
                  <c:v>682.37199999999996</c:v>
                </c:pt>
                <c:pt idx="23">
                  <c:v>727.82399999999996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55008"/>
        <c:axId val="707347936"/>
      </c:scatterChart>
      <c:valAx>
        <c:axId val="70735500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7936"/>
        <c:crosses val="autoZero"/>
        <c:crossBetween val="midCat"/>
      </c:valAx>
      <c:valAx>
        <c:axId val="70734793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5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651268059319509"/>
          <c:y val="9.5839922058764099E-2"/>
          <c:w val="0.24596158866854692"/>
          <c:h val="0.44482278271349363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59360"/>
        <c:axId val="707346304"/>
      </c:scatterChart>
      <c:valAx>
        <c:axId val="70735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Time/min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6304"/>
        <c:crosses val="autoZero"/>
        <c:crossBetween val="midCat"/>
      </c:valAx>
      <c:valAx>
        <c:axId val="70734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Rnr3-gfp </a:t>
                </a:r>
                <a:r>
                  <a:rPr lang="en-US" altLang="zh-CN" sz="2000" b="0" i="0" u="none" strike="noStrike" baseline="0" dirty="0" smtClean="0">
                    <a:effectLst/>
                  </a:rPr>
                  <a:t>Fluorescence Intensity/A.U.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9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20141209 20</a:t>
            </a:r>
            <a:r>
              <a:rPr lang="en-US" altLang="zh-CN" sz="20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mM HU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汇总'!$G$96:$G$180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汇总'!$H$96:$H$180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汇总'!$I$96:$I$180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汇总'!$J$96:$J$180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汇总'!$K$96:$K$180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汇总'!$L$96:$L$180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汇总'!$M$96:$M$180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汇总'!$N$96:$N$180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汇总'!$O$96:$O$180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汇总'!$P$96:$P$180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汇总'!$Q$96:$Q$180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汇总'!$R$96:$R$180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汇总'!$S$96:$S$180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汇总'!$T$96:$T$180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汇总'!$U$96:$U$180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汇总'!$V$96:$V$180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汇总'!$W$96:$W$180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汇总'!$Y$96:$Y$180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汇总'!$Z$96:$Z$180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汇总'!$AA$96:$AA$180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汇总'!$AB$96:$AB$180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汇总'!$AD$96:$AD$180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汇总'!$AE$96:$AE$180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汇总'!$AF$96:$AF$180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汇总'!$AG$96:$AG$180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汇总'!$AH$96:$AH$180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汇总'!$AI$96:$AI$180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汇总'!$AJ$96:$AJ$180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汇总'!$AK$96:$AK$180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汇总'!$AL$96:$AL$180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45216"/>
        <c:axId val="707349568"/>
      </c:scatterChart>
      <c:valAx>
        <c:axId val="70734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07349568"/>
        <c:crosses val="autoZero"/>
        <c:crossBetween val="midCat"/>
      </c:valAx>
      <c:valAx>
        <c:axId val="707349568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07345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>
                <a:effectLst/>
              </a:rPr>
              <a:t>20141209 20 mM HU</a:t>
            </a:r>
            <a:endParaRPr lang="zh-CN" altLang="zh-CN">
              <a:effectLst/>
            </a:endParaRPr>
          </a:p>
        </c:rich>
      </c:tx>
      <c:layout>
        <c:manualLayout>
          <c:xMode val="edge"/>
          <c:yMode val="edge"/>
          <c:x val="0.35399472137348564"/>
          <c:y val="1.71428571428571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汇总'!$G$114:$G$180</c:f>
              <c:numCache>
                <c:formatCode>0.000_ </c:formatCode>
                <c:ptCount val="67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  <c:pt idx="32">
                  <c:v>0.43748674846399899</c:v>
                </c:pt>
                <c:pt idx="33">
                  <c:v>0.48098960017933701</c:v>
                </c:pt>
                <c:pt idx="34">
                  <c:v>0.520287118216199</c:v>
                </c:pt>
                <c:pt idx="35">
                  <c:v>0.54945278785183405</c:v>
                </c:pt>
                <c:pt idx="36">
                  <c:v>0.56293992621517797</c:v>
                </c:pt>
                <c:pt idx="37">
                  <c:v>0.55581523362470397</c:v>
                </c:pt>
                <c:pt idx="38">
                  <c:v>0.52398799341235403</c:v>
                </c:pt>
                <c:pt idx="39">
                  <c:v>0.46442849348912602</c:v>
                </c:pt>
                <c:pt idx="40">
                  <c:v>0.37536871931481802</c:v>
                </c:pt>
                <c:pt idx="41">
                  <c:v>0.25647784422220798</c:v>
                </c:pt>
                <c:pt idx="42">
                  <c:v>0.109004519484794</c:v>
                </c:pt>
                <c:pt idx="43">
                  <c:v>-6.4122557287090501E-2</c:v>
                </c:pt>
                <c:pt idx="44">
                  <c:v>-0.25824484028220102</c:v>
                </c:pt>
                <c:pt idx="45">
                  <c:v>-0.46698446886797101</c:v>
                </c:pt>
                <c:pt idx="46">
                  <c:v>-0.68232522849430399</c:v>
                </c:pt>
                <c:pt idx="47">
                  <c:v>-0.89477455495684899</c:v>
                </c:pt>
                <c:pt idx="48">
                  <c:v>-1.09361772178395</c:v>
                </c:pt>
                <c:pt idx="49">
                  <c:v>-1.2672758737607499</c:v>
                </c:pt>
                <c:pt idx="50">
                  <c:v>-1.4037800937185101</c:v>
                </c:pt>
                <c:pt idx="51">
                  <c:v>-1.49137421291809</c:v>
                </c:pt>
                <c:pt idx="52">
                  <c:v>-1.5192595993662401</c:v>
                </c:pt>
                <c:pt idx="53">
                  <c:v>-1.4784956819038499</c:v>
                </c:pt>
                <c:pt idx="54">
                  <c:v>-1.3630704914851199</c:v>
                </c:pt>
                <c:pt idx="55">
                  <c:v>-1.17115602485238</c:v>
                </c:pt>
                <c:pt idx="56">
                  <c:v>-0.90656375950469603</c:v>
                </c:pt>
                <c:pt idx="57">
                  <c:v>-0.58041617221742303</c:v>
                </c:pt>
                <c:pt idx="58">
                  <c:v>-0.213050637410965</c:v>
                </c:pt>
                <c:pt idx="59">
                  <c:v>0.16382739488600101</c:v>
                </c:pt>
                <c:pt idx="60">
                  <c:v>0.50472451825264197</c:v>
                </c:pt>
                <c:pt idx="61">
                  <c:v>0.74765483887733597</c:v>
                </c:pt>
                <c:pt idx="62">
                  <c:v>0.81113232380368605</c:v>
                </c:pt>
                <c:pt idx="63">
                  <c:v>0.590841034330433</c:v>
                </c:pt>
                <c:pt idx="64">
                  <c:v>-4.40362743341449E-2</c:v>
                </c:pt>
                <c:pt idx="65">
                  <c:v>-1.2548512277102599</c:v>
                </c:pt>
                <c:pt idx="66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汇总'!$H$105:$H$180</c:f>
              <c:numCache>
                <c:formatCode>0.000_ </c:formatCode>
                <c:ptCount val="76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  <c:pt idx="35">
                  <c:v>2.1493982420016802</c:v>
                </c:pt>
                <c:pt idx="36">
                  <c:v>2.2222410737653302</c:v>
                </c:pt>
                <c:pt idx="37">
                  <c:v>2.2809030661397802</c:v>
                </c:pt>
                <c:pt idx="38">
                  <c:v>2.3185091173468302</c:v>
                </c:pt>
                <c:pt idx="39">
                  <c:v>2.3284011243246501</c:v>
                </c:pt>
                <c:pt idx="40">
                  <c:v>2.30437754373779</c:v>
                </c:pt>
                <c:pt idx="41">
                  <c:v>2.2409387453960599</c:v>
                </c:pt>
                <c:pt idx="42">
                  <c:v>2.13353302271251</c:v>
                </c:pt>
                <c:pt idx="43">
                  <c:v>1.9787976279667601</c:v>
                </c:pt>
                <c:pt idx="44">
                  <c:v>1.7747887032559599</c:v>
                </c:pt>
                <c:pt idx="45">
                  <c:v>1.52119348116368</c:v>
                </c:pt>
                <c:pt idx="46">
                  <c:v>1.21951763226397</c:v>
                </c:pt>
                <c:pt idx="47">
                  <c:v>0.87324013976203096</c:v>
                </c:pt>
                <c:pt idx="48">
                  <c:v>0.48792758466824698</c:v>
                </c:pt>
                <c:pt idx="49">
                  <c:v>7.1299228005922394E-2</c:v>
                </c:pt>
                <c:pt idx="50">
                  <c:v>-0.36676622027300398</c:v>
                </c:pt>
                <c:pt idx="51">
                  <c:v>-0.81429175284958899</c:v>
                </c:pt>
                <c:pt idx="52">
                  <c:v>-1.25734124124673</c:v>
                </c:pt>
                <c:pt idx="53">
                  <c:v>-1.68024723754073</c:v>
                </c:pt>
                <c:pt idx="54">
                  <c:v>-2.0659384995184298</c:v>
                </c:pt>
                <c:pt idx="55">
                  <c:v>-2.3963788338966499</c:v>
                </c:pt>
                <c:pt idx="56">
                  <c:v>-2.6531293492218202</c:v>
                </c:pt>
                <c:pt idx="57">
                  <c:v>-2.8180467069199899</c:v>
                </c:pt>
                <c:pt idx="58">
                  <c:v>-2.8741304557584999</c:v>
                </c:pt>
                <c:pt idx="59">
                  <c:v>-2.8065330319711501</c:v>
                </c:pt>
                <c:pt idx="60">
                  <c:v>-2.6037465040846901</c:v>
                </c:pt>
                <c:pt idx="61">
                  <c:v>-2.2589806384349602</c:v>
                </c:pt>
                <c:pt idx="62">
                  <c:v>-1.7717473580404499</c:v>
                </c:pt>
                <c:pt idx="63">
                  <c:v>-1.1496671647430201</c:v>
                </c:pt>
                <c:pt idx="64">
                  <c:v>-0.41051359095087803</c:v>
                </c:pt>
                <c:pt idx="65">
                  <c:v>0.41548775543203098</c:v>
                </c:pt>
                <c:pt idx="66">
                  <c:v>1.2830884926772801</c:v>
                </c:pt>
                <c:pt idx="67">
                  <c:v>2.12915755631332</c:v>
                </c:pt>
                <c:pt idx="68">
                  <c:v>2.8695140255167999</c:v>
                </c:pt>
                <c:pt idx="69">
                  <c:v>3.39543413401696</c:v>
                </c:pt>
                <c:pt idx="70">
                  <c:v>3.56981341754443</c:v>
                </c:pt>
                <c:pt idx="71">
                  <c:v>3.2229644534449902</c:v>
                </c:pt>
                <c:pt idx="72">
                  <c:v>2.1480301504553498</c:v>
                </c:pt>
                <c:pt idx="73">
                  <c:v>9.5992050925742603E-2</c:v>
                </c:pt>
                <c:pt idx="74">
                  <c:v>-3.22974739058259</c:v>
                </c:pt>
                <c:pt idx="75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汇总'!$I$107:$I$180</c:f>
              <c:numCache>
                <c:formatCode>0.000_ </c:formatCode>
                <c:ptCount val="74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  <c:pt idx="27">
                  <c:v>0.30719038770633</c:v>
                </c:pt>
                <c:pt idx="28">
                  <c:v>0.28164567490208098</c:v>
                </c:pt>
                <c:pt idx="29">
                  <c:v>0.262089830289438</c:v>
                </c:pt>
                <c:pt idx="30">
                  <c:v>0.247353302032366</c:v>
                </c:pt>
                <c:pt idx="31">
                  <c:v>0.236268087640054</c:v>
                </c:pt>
                <c:pt idx="32">
                  <c:v>0.22769808253410501</c:v>
                </c:pt>
                <c:pt idx="33">
                  <c:v>0.22056628180127599</c:v>
                </c:pt>
                <c:pt idx="34">
                  <c:v>0.213878587151312</c:v>
                </c:pt>
                <c:pt idx="35">
                  <c:v>0.206744041379887</c:v>
                </c:pt>
                <c:pt idx="36">
                  <c:v>0.19839138292236</c:v>
                </c:pt>
                <c:pt idx="37">
                  <c:v>0.18818188336758901</c:v>
                </c:pt>
                <c:pt idx="38">
                  <c:v>0.17561850107522001</c:v>
                </c:pt>
                <c:pt idx="39">
                  <c:v>0.160351454333474</c:v>
                </c:pt>
                <c:pt idx="40">
                  <c:v>0.14218038777264499</c:v>
                </c:pt>
                <c:pt idx="41">
                  <c:v>0.121053376026365</c:v>
                </c:pt>
                <c:pt idx="42">
                  <c:v>9.7063078924306101E-2</c:v>
                </c:pt>
                <c:pt idx="43">
                  <c:v>7.0440432777322898E-2</c:v>
                </c:pt>
                <c:pt idx="44">
                  <c:v>4.15463326003662E-2</c:v>
                </c:pt>
                <c:pt idx="45">
                  <c:v>1.0861830400203099E-2</c:v>
                </c:pt>
                <c:pt idx="46">
                  <c:v>-2.1022555066639199E-2</c:v>
                </c:pt>
                <c:pt idx="47">
                  <c:v>-5.3417751361693799E-2</c:v>
                </c:pt>
                <c:pt idx="48">
                  <c:v>-8.5546532299138403E-2</c:v>
                </c:pt>
                <c:pt idx="49">
                  <c:v>-0.116552598476937</c:v>
                </c:pt>
                <c:pt idx="50">
                  <c:v>-0.14550746186768901</c:v>
                </c:pt>
                <c:pt idx="51">
                  <c:v>-0.17141418765611999</c:v>
                </c:pt>
                <c:pt idx="52">
                  <c:v>-0.19320697619607599</c:v>
                </c:pt>
                <c:pt idx="53">
                  <c:v>-0.209745497736603</c:v>
                </c:pt>
                <c:pt idx="54">
                  <c:v>-0.21980282219098199</c:v>
                </c:pt>
                <c:pt idx="55">
                  <c:v>-0.222045716066229</c:v>
                </c:pt>
                <c:pt idx="56">
                  <c:v>-0.21500600825025101</c:v>
                </c:pt>
                <c:pt idx="57">
                  <c:v>-0.19704165618702901</c:v>
                </c:pt>
                <c:pt idx="58">
                  <c:v>-0.16628607361805101</c:v>
                </c:pt>
                <c:pt idx="59">
                  <c:v>-0.120584210806816</c:v>
                </c:pt>
                <c:pt idx="60">
                  <c:v>-5.7413807887739303E-2</c:v>
                </c:pt>
                <c:pt idx="61">
                  <c:v>2.6209828303036999E-2</c:v>
                </c:pt>
                <c:pt idx="62">
                  <c:v>0.133847243871549</c:v>
                </c:pt>
                <c:pt idx="63">
                  <c:v>0.26976824415803002</c:v>
                </c:pt>
                <c:pt idx="64">
                  <c:v>0.439107147204023</c:v>
                </c:pt>
                <c:pt idx="65">
                  <c:v>0.64804181516954595</c:v>
                </c:pt>
                <c:pt idx="66">
                  <c:v>0.90399846473660905</c:v>
                </c:pt>
                <c:pt idx="67">
                  <c:v>1.2158843278740199</c:v>
                </c:pt>
                <c:pt idx="68">
                  <c:v>1.5943503045684799</c:v>
                </c:pt>
                <c:pt idx="69">
                  <c:v>2.05208581943528</c:v>
                </c:pt>
                <c:pt idx="70">
                  <c:v>2.6041481643982198</c:v>
                </c:pt>
                <c:pt idx="71">
                  <c:v>3.26832867992499</c:v>
                </c:pt>
                <c:pt idx="72">
                  <c:v>4.0655581975440098</c:v>
                </c:pt>
                <c:pt idx="73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汇总'!$J$120:$J$180</c:f>
              <c:numCache>
                <c:formatCode>0.000_ </c:formatCode>
                <c:ptCount val="6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  <c:pt idx="24">
                  <c:v>1.4517830574881101</c:v>
                </c:pt>
                <c:pt idx="25">
                  <c:v>1.6444388340263001</c:v>
                </c:pt>
                <c:pt idx="26">
                  <c:v>1.8668777186789101</c:v>
                </c:pt>
                <c:pt idx="27">
                  <c:v>2.10796236114611</c:v>
                </c:pt>
                <c:pt idx="28">
                  <c:v>2.3553275929551698</c:v>
                </c:pt>
                <c:pt idx="29">
                  <c:v>2.5957587606380699</c:v>
                </c:pt>
                <c:pt idx="30">
                  <c:v>2.8156117208640201</c:v>
                </c:pt>
                <c:pt idx="31">
                  <c:v>3.0012663746768902</c:v>
                </c:pt>
                <c:pt idx="32">
                  <c:v>3.1396044932270302</c:v>
                </c:pt>
                <c:pt idx="33">
                  <c:v>3.2185014627549302</c:v>
                </c:pt>
                <c:pt idx="34">
                  <c:v>3.2273204518452201</c:v>
                </c:pt>
                <c:pt idx="35">
                  <c:v>3.1573963792153998</c:v>
                </c:pt>
                <c:pt idx="36">
                  <c:v>3.0024959358579002</c:v>
                </c:pt>
                <c:pt idx="37">
                  <c:v>2.7592387903554298</c:v>
                </c:pt>
                <c:pt idx="38">
                  <c:v>2.4274639816067101</c:v>
                </c:pt>
                <c:pt idx="39">
                  <c:v>2.0105243787637601</c:v>
                </c:pt>
                <c:pt idx="40">
                  <c:v>1.51549096291778</c:v>
                </c:pt>
                <c:pt idx="41">
                  <c:v>0.95324756110599296</c:v>
                </c:pt>
                <c:pt idx="42">
                  <c:v>0.33845553774196402</c:v>
                </c:pt>
                <c:pt idx="43">
                  <c:v>-0.31063317526420797</c:v>
                </c:pt>
                <c:pt idx="44">
                  <c:v>-0.97253745406583303</c:v>
                </c:pt>
                <c:pt idx="45">
                  <c:v>-1.6231066322818899</c:v>
                </c:pt>
                <c:pt idx="46">
                  <c:v>-2.23630341776115</c:v>
                </c:pt>
                <c:pt idx="47">
                  <c:v>-2.7852361945684998</c:v>
                </c:pt>
                <c:pt idx="48">
                  <c:v>-3.2434679527790302</c:v>
                </c:pt>
                <c:pt idx="49">
                  <c:v>-3.5866302136968198</c:v>
                </c:pt>
                <c:pt idx="50">
                  <c:v>-3.7943714420007901</c:v>
                </c:pt>
                <c:pt idx="51">
                  <c:v>-3.8526705621533499</c:v>
                </c:pt>
                <c:pt idx="52">
                  <c:v>-3.7565473200617299</c:v>
                </c:pt>
                <c:pt idx="53">
                  <c:v>-3.5132023562241099</c:v>
                </c:pt>
                <c:pt idx="54">
                  <c:v>-3.1456209812436899</c:v>
                </c:pt>
                <c:pt idx="55">
                  <c:v>-2.6966757689960299</c:v>
                </c:pt>
                <c:pt idx="56">
                  <c:v>-2.2337642078180702</c:v>
                </c:pt>
                <c:pt idx="57">
                  <c:v>-1.8540187745560299</c:v>
                </c:pt>
                <c:pt idx="58">
                  <c:v>-1.6901279208917399</c:v>
                </c:pt>
                <c:pt idx="59">
                  <c:v>-1.9168075864060801</c:v>
                </c:pt>
                <c:pt idx="60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汇总'!$K$105:$K$180</c:f>
              <c:numCache>
                <c:formatCode>0.000_ </c:formatCode>
                <c:ptCount val="76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  <c:pt idx="33">
                  <c:v>2.2166874088111101E-2</c:v>
                </c:pt>
                <c:pt idx="34">
                  <c:v>-3.2610145165566297E-2</c:v>
                </c:pt>
                <c:pt idx="35">
                  <c:v>-6.5266011725185105E-2</c:v>
                </c:pt>
                <c:pt idx="36">
                  <c:v>-7.8079430991850399E-2</c:v>
                </c:pt>
                <c:pt idx="37">
                  <c:v>-7.3923249555311696E-2</c:v>
                </c:pt>
                <c:pt idx="38">
                  <c:v>-5.6155435408693097E-2</c:v>
                </c:pt>
                <c:pt idx="39">
                  <c:v>-2.8493178437270401E-2</c:v>
                </c:pt>
                <c:pt idx="40">
                  <c:v>5.1274342872220701E-3</c:v>
                </c:pt>
                <c:pt idx="41">
                  <c:v>4.0703316050616903E-2</c:v>
                </c:pt>
                <c:pt idx="42">
                  <c:v>7.4324600650989198E-2</c:v>
                </c:pt>
                <c:pt idx="43">
                  <c:v>0.10233953709854</c:v>
                </c:pt>
                <c:pt idx="44">
                  <c:v>0.12152001296148</c:v>
                </c:pt>
                <c:pt idx="45">
                  <c:v>0.12922326257295499</c:v>
                </c:pt>
                <c:pt idx="46">
                  <c:v>0.123544918490241</c:v>
                </c:pt>
                <c:pt idx="47">
                  <c:v>0.103458166764351</c:v>
                </c:pt>
                <c:pt idx="48">
                  <c:v>6.8933368675592202E-2</c:v>
                </c:pt>
                <c:pt idx="49">
                  <c:v>2.10321138095515E-2</c:v>
                </c:pt>
                <c:pt idx="50">
                  <c:v>-3.8030728549594398E-2</c:v>
                </c:pt>
                <c:pt idx="51">
                  <c:v>-0.104863790591425</c:v>
                </c:pt>
                <c:pt idx="52">
                  <c:v>-0.174922048347466</c:v>
                </c:pt>
                <c:pt idx="53">
                  <c:v>-0.24258335192855601</c:v>
                </c:pt>
                <c:pt idx="54">
                  <c:v>-0.30128666790225</c:v>
                </c:pt>
                <c:pt idx="55">
                  <c:v>-0.34374045617537002</c:v>
                </c:pt>
                <c:pt idx="56">
                  <c:v>-0.36221000139676202</c:v>
                </c:pt>
                <c:pt idx="57">
                  <c:v>-0.34889291691011398</c:v>
                </c:pt>
                <c:pt idx="58">
                  <c:v>-0.296392437003485</c:v>
                </c:pt>
                <c:pt idx="59">
                  <c:v>-0.19829851109055299</c:v>
                </c:pt>
                <c:pt idx="60">
                  <c:v>-4.98871113740154E-2</c:v>
                </c:pt>
                <c:pt idx="61">
                  <c:v>0.15105143668467999</c:v>
                </c:pt>
                <c:pt idx="62">
                  <c:v>0.403243893929985</c:v>
                </c:pt>
                <c:pt idx="63">
                  <c:v>0.70081371199953602</c:v>
                </c:pt>
                <c:pt idx="64">
                  <c:v>1.0319967999008399</c:v>
                </c:pt>
                <c:pt idx="65">
                  <c:v>1.37768105191971</c:v>
                </c:pt>
                <c:pt idx="66">
                  <c:v>1.70975683824657</c:v>
                </c:pt>
                <c:pt idx="67">
                  <c:v>1.98926526192546</c:v>
                </c:pt>
                <c:pt idx="68">
                  <c:v>2.1643305877323802</c:v>
                </c:pt>
                <c:pt idx="69">
                  <c:v>2.1678628510810101</c:v>
                </c:pt>
                <c:pt idx="70">
                  <c:v>1.91501625660609</c:v>
                </c:pt>
                <c:pt idx="71">
                  <c:v>1.30038857898587</c:v>
                </c:pt>
                <c:pt idx="72">
                  <c:v>0.194946380022087</c:v>
                </c:pt>
                <c:pt idx="73">
                  <c:v>-1.55733954141856</c:v>
                </c:pt>
                <c:pt idx="74">
                  <c:v>-4.1431644480168899</c:v>
                </c:pt>
                <c:pt idx="75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汇总'!$L$101:$L$180</c:f>
              <c:numCache>
                <c:formatCode>0.000_ </c:formatCode>
                <c:ptCount val="80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  <c:pt idx="25">
                  <c:v>1.2068280147005701</c:v>
                </c:pt>
                <c:pt idx="26">
                  <c:v>1.1546049897841899</c:v>
                </c:pt>
                <c:pt idx="27">
                  <c:v>1.1302855377944501</c:v>
                </c:pt>
                <c:pt idx="28">
                  <c:v>1.1290341244372299</c:v>
                </c:pt>
                <c:pt idx="29">
                  <c:v>1.1452359883691501</c:v>
                </c:pt>
                <c:pt idx="30">
                  <c:v>1.17278423117236</c:v>
                </c:pt>
                <c:pt idx="31">
                  <c:v>1.2053618495326199</c:v>
                </c:pt>
                <c:pt idx="32">
                  <c:v>1.23671187225457</c:v>
                </c:pt>
                <c:pt idx="33">
                  <c:v>1.26088950254057</c:v>
                </c:pt>
                <c:pt idx="34">
                  <c:v>1.27249090374818</c:v>
                </c:pt>
                <c:pt idx="35">
                  <c:v>1.2668540046304499</c:v>
                </c:pt>
                <c:pt idx="36">
                  <c:v>1.2402274378502101</c:v>
                </c:pt>
                <c:pt idx="37">
                  <c:v>1.18990446333866</c:v>
                </c:pt>
                <c:pt idx="38">
                  <c:v>1.1143194658959801</c:v>
                </c:pt>
                <c:pt idx="39">
                  <c:v>1.0131053541439701</c:v>
                </c:pt>
                <c:pt idx="40">
                  <c:v>0.88711092583685303</c:v>
                </c:pt>
                <c:pt idx="41">
                  <c:v>0.73837800219178196</c:v>
                </c:pt>
                <c:pt idx="42">
                  <c:v>0.57007887184688399</c:v>
                </c:pt>
                <c:pt idx="43">
                  <c:v>0.38641532267008799</c:v>
                </c:pt>
                <c:pt idx="44">
                  <c:v>0.192481277598397</c:v>
                </c:pt>
                <c:pt idx="45">
                  <c:v>-5.9082116702251497E-3</c:v>
                </c:pt>
                <c:pt idx="46">
                  <c:v>-0.202418121398943</c:v>
                </c:pt>
                <c:pt idx="47">
                  <c:v>-0.39042053353158601</c:v>
                </c:pt>
                <c:pt idx="48">
                  <c:v>-0.56324266711224502</c:v>
                </c:pt>
                <c:pt idx="49">
                  <c:v>-0.71443015839895996</c:v>
                </c:pt>
                <c:pt idx="50">
                  <c:v>-0.83801914681618805</c:v>
                </c:pt>
                <c:pt idx="51">
                  <c:v>-0.92880998611939902</c:v>
                </c:pt>
                <c:pt idx="52">
                  <c:v>-0.98263466241452102</c:v>
                </c:pt>
                <c:pt idx="53">
                  <c:v>-0.99660926275880402</c:v>
                </c:pt>
                <c:pt idx="54">
                  <c:v>-0.96936210041077597</c:v>
                </c:pt>
                <c:pt idx="55">
                  <c:v>-0.90122736494578903</c:v>
                </c:pt>
                <c:pt idx="56">
                  <c:v>-0.79439342768676102</c:v>
                </c:pt>
                <c:pt idx="57">
                  <c:v>-0.65299419503213696</c:v>
                </c:pt>
                <c:pt idx="58">
                  <c:v>-0.48313116461904598</c:v>
                </c:pt>
                <c:pt idx="59">
                  <c:v>-0.29281310139817501</c:v>
                </c:pt>
                <c:pt idx="60">
                  <c:v>-9.1799512818330001E-2</c:v>
                </c:pt>
                <c:pt idx="61">
                  <c:v>0.108666635307389</c:v>
                </c:pt>
                <c:pt idx="62">
                  <c:v>0.296252258612278</c:v>
                </c:pt>
                <c:pt idx="63">
                  <c:v>0.45806958358480798</c:v>
                </c:pt>
                <c:pt idx="64">
                  <c:v>0.58137043875764705</c:v>
                </c:pt>
                <c:pt idx="65">
                  <c:v>0.65441691698339699</c:v>
                </c:pt>
                <c:pt idx="66">
                  <c:v>0.66754665647811395</c:v>
                </c:pt>
                <c:pt idx="67">
                  <c:v>0.61445172584785601</c:v>
                </c:pt>
                <c:pt idx="68">
                  <c:v>0.49369083592229002</c:v>
                </c:pt>
                <c:pt idx="69">
                  <c:v>0.310455339592485</c:v>
                </c:pt>
                <c:pt idx="70">
                  <c:v>7.8610217774718605E-2</c:v>
                </c:pt>
                <c:pt idx="71">
                  <c:v>-0.17696801165422599</c:v>
                </c:pt>
                <c:pt idx="72">
                  <c:v>-0.41773378801072802</c:v>
                </c:pt>
                <c:pt idx="73">
                  <c:v>-0.58847199323490895</c:v>
                </c:pt>
                <c:pt idx="74">
                  <c:v>-0.61393027835793601</c:v>
                </c:pt>
                <c:pt idx="75">
                  <c:v>-0.39505934393682102</c:v>
                </c:pt>
                <c:pt idx="76">
                  <c:v>0.195164451117434</c:v>
                </c:pt>
                <c:pt idx="77">
                  <c:v>1.31636051537751</c:v>
                </c:pt>
                <c:pt idx="78">
                  <c:v>3.1658365863960398</c:v>
                </c:pt>
                <c:pt idx="79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汇总'!$M$112:$M$180</c:f>
              <c:numCache>
                <c:formatCode>0.000_ </c:formatCode>
                <c:ptCount val="69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  <c:pt idx="32">
                  <c:v>-4.2572125180217002</c:v>
                </c:pt>
                <c:pt idx="33">
                  <c:v>-3.6608775446879398</c:v>
                </c:pt>
                <c:pt idx="34">
                  <c:v>-2.9942839453102401</c:v>
                </c:pt>
                <c:pt idx="35">
                  <c:v>-2.2903163071343799</c:v>
                </c:pt>
                <c:pt idx="36">
                  <c:v>-1.5826899576782101</c:v>
                </c:pt>
                <c:pt idx="37">
                  <c:v>-0.90483041224139005</c:v>
                </c:pt>
                <c:pt idx="38">
                  <c:v>-0.28871646838771198</c:v>
                </c:pt>
                <c:pt idx="39">
                  <c:v>0.23628687050226699</c:v>
                </c:pt>
                <c:pt idx="40">
                  <c:v>0.64457695486108202</c:v>
                </c:pt>
                <c:pt idx="41">
                  <c:v>0.915412338991199</c:v>
                </c:pt>
                <c:pt idx="42">
                  <c:v>1.0339282227081501</c:v>
                </c:pt>
                <c:pt idx="43">
                  <c:v>0.99203228079732997</c:v>
                </c:pt>
                <c:pt idx="44">
                  <c:v>0.78914217058647096</c:v>
                </c:pt>
                <c:pt idx="45">
                  <c:v>0.43272350289183997</c:v>
                </c:pt>
                <c:pt idx="46">
                  <c:v>-6.1415444151254703E-2</c:v>
                </c:pt>
                <c:pt idx="47">
                  <c:v>-0.66911849456807904</c:v>
                </c:pt>
                <c:pt idx="48">
                  <c:v>-1.35821455822425</c:v>
                </c:pt>
                <c:pt idx="49">
                  <c:v>-2.08924006601009</c:v>
                </c:pt>
                <c:pt idx="50">
                  <c:v>-2.8166045984362098</c:v>
                </c:pt>
                <c:pt idx="51">
                  <c:v>-3.4902559561046398</c:v>
                </c:pt>
                <c:pt idx="52">
                  <c:v>-4.05790342453182</c:v>
                </c:pt>
                <c:pt idx="53">
                  <c:v>-4.4678604927354</c:v>
                </c:pt>
                <c:pt idx="54">
                  <c:v>-4.6725707893370299</c:v>
                </c:pt>
                <c:pt idx="55">
                  <c:v>-4.6328835066427798</c:v>
                </c:pt>
                <c:pt idx="56">
                  <c:v>-4.3231470866826598</c:v>
                </c:pt>
                <c:pt idx="57">
                  <c:v>-3.7371924511411101</c:v>
                </c:pt>
                <c:pt idx="58">
                  <c:v>-2.8952795605279902</c:v>
                </c:pt>
                <c:pt idx="59">
                  <c:v>-1.85208359439169</c:v>
                </c:pt>
                <c:pt idx="60">
                  <c:v>-0.70579954977039405</c:v>
                </c:pt>
                <c:pt idx="61">
                  <c:v>0.39155343943234799</c:v>
                </c:pt>
                <c:pt idx="62">
                  <c:v>1.2225442547031899</c:v>
                </c:pt>
                <c:pt idx="63">
                  <c:v>1.49137210262803</c:v>
                </c:pt>
                <c:pt idx="64">
                  <c:v>0.80945016306534501</c:v>
                </c:pt>
                <c:pt idx="65">
                  <c:v>-1.32056074776041</c:v>
                </c:pt>
                <c:pt idx="66">
                  <c:v>-5.52236233077085</c:v>
                </c:pt>
                <c:pt idx="67">
                  <c:v>-12.565369107950801</c:v>
                </c:pt>
                <c:pt idx="68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汇总'!$N$106:$N$180</c:f>
              <c:numCache>
                <c:formatCode>0.000_ </c:formatCode>
                <c:ptCount val="75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  <c:pt idx="30">
                  <c:v>1.17581652523161</c:v>
                </c:pt>
                <c:pt idx="31">
                  <c:v>1.0834383658254001</c:v>
                </c:pt>
                <c:pt idx="32">
                  <c:v>1.00392389361568</c:v>
                </c:pt>
                <c:pt idx="33">
                  <c:v>0.93710716677221495</c:v>
                </c:pt>
                <c:pt idx="34">
                  <c:v>0.88244275475693501</c:v>
                </c:pt>
                <c:pt idx="35">
                  <c:v>0.83903150595325005</c:v>
                </c:pt>
                <c:pt idx="36">
                  <c:v>0.80565488478601199</c:v>
                </c:pt>
                <c:pt idx="37">
                  <c:v>0.78081730677793304</c:v>
                </c:pt>
                <c:pt idx="38">
                  <c:v>0.76279575483290696</c:v>
                </c:pt>
                <c:pt idx="39">
                  <c:v>0.749695814871426</c:v>
                </c:pt>
                <c:pt idx="40">
                  <c:v>0.73951312378221101</c:v>
                </c:pt>
                <c:pt idx="41">
                  <c:v>0.73019907749643398</c:v>
                </c:pt>
                <c:pt idx="42">
                  <c:v>0.71972950183261197</c:v>
                </c:pt>
                <c:pt idx="43">
                  <c:v>0.70617484358256499</c:v>
                </c:pt>
                <c:pt idx="44">
                  <c:v>0.68777029417902302</c:v>
                </c:pt>
                <c:pt idx="45">
                  <c:v>0.66298411309189098</c:v>
                </c:pt>
                <c:pt idx="46">
                  <c:v>0.63058227295861802</c:v>
                </c:pt>
                <c:pt idx="47">
                  <c:v>0.58968740329121905</c:v>
                </c:pt>
                <c:pt idx="48">
                  <c:v>0.53982986443447001</c:v>
                </c:pt>
                <c:pt idx="49">
                  <c:v>0.480988638298186</c:v>
                </c:pt>
                <c:pt idx="50">
                  <c:v>0.41361957721840098</c:v>
                </c:pt>
                <c:pt idx="51">
                  <c:v>0.33866840714041102</c:v>
                </c:pt>
                <c:pt idx="52">
                  <c:v>0.25756573616873801</c:v>
                </c:pt>
                <c:pt idx="53">
                  <c:v>0.172201174353111</c:v>
                </c:pt>
                <c:pt idx="54">
                  <c:v>8.4873525415945797E-2</c:v>
                </c:pt>
                <c:pt idx="55">
                  <c:v>-1.7861340002807099E-3</c:v>
                </c:pt>
                <c:pt idx="56">
                  <c:v>-8.4921817199173202E-2</c:v>
                </c:pt>
                <c:pt idx="57">
                  <c:v>-0.161593907174306</c:v>
                </c:pt>
                <c:pt idx="58">
                  <c:v>-0.228957973136967</c:v>
                </c:pt>
                <c:pt idx="59">
                  <c:v>-0.284484888953427</c:v>
                </c:pt>
                <c:pt idx="60">
                  <c:v>-0.32622616370484597</c:v>
                </c:pt>
                <c:pt idx="61">
                  <c:v>-0.35312853982304099</c:v>
                </c:pt>
                <c:pt idx="62">
                  <c:v>-0.36540205933415099</c:v>
                </c:pt>
                <c:pt idx="63">
                  <c:v>-0.36494594396509999</c:v>
                </c:pt>
                <c:pt idx="64">
                  <c:v>-0.355836780004674</c:v>
                </c:pt>
                <c:pt idx="65">
                  <c:v>-0.34488364398768701</c:v>
                </c:pt>
                <c:pt idx="66">
                  <c:v>-0.34225495037499298</c:v>
                </c:pt>
                <c:pt idx="67">
                  <c:v>-0.36218194764925099</c:v>
                </c:pt>
                <c:pt idx="68">
                  <c:v>-0.423743934355852</c:v>
                </c:pt>
                <c:pt idx="69">
                  <c:v>-0.55174041176805999</c:v>
                </c:pt>
                <c:pt idx="70">
                  <c:v>-0.77765553504398799</c:v>
                </c:pt>
                <c:pt idx="71">
                  <c:v>-1.14072036992575</c:v>
                </c:pt>
                <c:pt idx="72">
                  <c:v>-1.6890786070964401</c:v>
                </c:pt>
                <c:pt idx="73">
                  <c:v>-2.4810615315993498</c:v>
                </c:pt>
                <c:pt idx="7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汇总'!$O$107:$O$180</c:f>
              <c:numCache>
                <c:formatCode>0.000_ </c:formatCode>
                <c:ptCount val="74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  <c:pt idx="30">
                  <c:v>-1.5867857288246501</c:v>
                </c:pt>
                <c:pt idx="31">
                  <c:v>-1.7352278492478901</c:v>
                </c:pt>
                <c:pt idx="32">
                  <c:v>-1.82920834770003</c:v>
                </c:pt>
                <c:pt idx="33">
                  <c:v>-1.87332576288831</c:v>
                </c:pt>
                <c:pt idx="34">
                  <c:v>-1.87323357033425</c:v>
                </c:pt>
                <c:pt idx="35">
                  <c:v>-1.8354759633172599</c:v>
                </c:pt>
                <c:pt idx="36">
                  <c:v>-1.7673046937258801</c:v>
                </c:pt>
                <c:pt idx="37">
                  <c:v>-1.6764796551418999</c:v>
                </c:pt>
                <c:pt idx="38">
                  <c:v>-1.57105618666209</c:v>
                </c:pt>
                <c:pt idx="39">
                  <c:v>-1.45916237208028</c:v>
                </c:pt>
                <c:pt idx="40">
                  <c:v>-1.34876990524075</c:v>
                </c:pt>
                <c:pt idx="41">
                  <c:v>-1.2474623884888001</c:v>
                </c:pt>
                <c:pt idx="42">
                  <c:v>-1.16220522733733</c:v>
                </c:pt>
                <c:pt idx="43">
                  <c:v>-1.0991215805878101</c:v>
                </c:pt>
                <c:pt idx="44">
                  <c:v>-1.06327912130494</c:v>
                </c:pt>
                <c:pt idx="45">
                  <c:v>-1.05849266021666</c:v>
                </c:pt>
                <c:pt idx="46">
                  <c:v>-1.0871479792290399</c:v>
                </c:pt>
                <c:pt idx="47">
                  <c:v>-1.1500525189375801</c:v>
                </c:pt>
                <c:pt idx="48">
                  <c:v>-1.2463188601231601</c:v>
                </c:pt>
                <c:pt idx="49">
                  <c:v>-1.3732872354230501</c:v>
                </c:pt>
                <c:pt idx="50">
                  <c:v>-1.5264936034779699</c:v>
                </c:pt>
                <c:pt idx="51">
                  <c:v>-1.69969011403031</c:v>
                </c:pt>
                <c:pt idx="52">
                  <c:v>-1.88492508860883</c:v>
                </c:pt>
                <c:pt idx="53">
                  <c:v>-2.0726899375504999</c:v>
                </c:pt>
                <c:pt idx="54">
                  <c:v>-2.2521407303187502</c:v>
                </c:pt>
                <c:pt idx="55">
                  <c:v>-2.4114024321643699</c:v>
                </c:pt>
                <c:pt idx="56">
                  <c:v>-2.53796411640249</c:v>
                </c:pt>
                <c:pt idx="57">
                  <c:v>-2.6191737576486598</c:v>
                </c:pt>
                <c:pt idx="58">
                  <c:v>-2.6428415075915899</c:v>
                </c:pt>
                <c:pt idx="59">
                  <c:v>-2.5979606509611401</c:v>
                </c:pt>
                <c:pt idx="60">
                  <c:v>-2.47555573555224</c:v>
                </c:pt>
                <c:pt idx="61">
                  <c:v>-2.2696676663076398</c:v>
                </c:pt>
                <c:pt idx="62">
                  <c:v>-1.9784858495933999</c:v>
                </c:pt>
                <c:pt idx="63">
                  <c:v>-1.60563776995275</c:v>
                </c:pt>
                <c:pt idx="64">
                  <c:v>-1.16164667784234</c:v>
                </c:pt>
                <c:pt idx="65">
                  <c:v>-0.66556836290628496</c:v>
                </c:pt>
                <c:pt idx="66">
                  <c:v>-0.146818283567939</c:v>
                </c:pt>
                <c:pt idx="67">
                  <c:v>0.35279938014198198</c:v>
                </c:pt>
                <c:pt idx="68">
                  <c:v>0.776848887485729</c:v>
                </c:pt>
                <c:pt idx="69">
                  <c:v>1.05179415239346</c:v>
                </c:pt>
                <c:pt idx="70">
                  <c:v>1.08429155796008</c:v>
                </c:pt>
                <c:pt idx="71">
                  <c:v>0.75823161862484101</c:v>
                </c:pt>
                <c:pt idx="72">
                  <c:v>-6.8483557904933004E-2</c:v>
                </c:pt>
                <c:pt idx="73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汇总'!$P$98:$P$180</c:f>
              <c:numCache>
                <c:formatCode>0.000_ </c:formatCode>
                <c:ptCount val="83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  <c:pt idx="22">
                  <c:v>4.2612920380219199</c:v>
                </c:pt>
                <c:pt idx="23">
                  <c:v>4.7998448573056098</c:v>
                </c:pt>
                <c:pt idx="24">
                  <c:v>5.30224346115061</c:v>
                </c:pt>
                <c:pt idx="25">
                  <c:v>5.7527032092815</c:v>
                </c:pt>
                <c:pt idx="26">
                  <c:v>6.1376451990778902</c:v>
                </c:pt>
                <c:pt idx="27">
                  <c:v>6.44588897169145</c:v>
                </c:pt>
                <c:pt idx="28">
                  <c:v>6.66876601869168</c:v>
                </c:pt>
                <c:pt idx="29">
                  <c:v>6.8001627351662997</c:v>
                </c:pt>
                <c:pt idx="30">
                  <c:v>6.8365010983835601</c:v>
                </c:pt>
                <c:pt idx="31">
                  <c:v>6.7766649842875397</c:v>
                </c:pt>
                <c:pt idx="32">
                  <c:v>6.6218796672792504</c:v>
                </c:pt>
                <c:pt idx="33">
                  <c:v>6.3755516819112401</c:v>
                </c:pt>
                <c:pt idx="34">
                  <c:v>6.0430758582888302</c:v>
                </c:pt>
                <c:pt idx="35">
                  <c:v>5.6316159761554196</c:v>
                </c:pt>
                <c:pt idx="36">
                  <c:v>5.1498651158018403</c:v>
                </c:pt>
                <c:pt idx="37">
                  <c:v>4.6077914171350596</c:v>
                </c:pt>
                <c:pt idx="38">
                  <c:v>4.0163745913768203</c:v>
                </c:pt>
                <c:pt idx="39">
                  <c:v>3.3873381630922399</c:v>
                </c:pt>
                <c:pt idx="40">
                  <c:v>2.7328820533589102</c:v>
                </c:pt>
                <c:pt idx="41">
                  <c:v>2.0654197481205001</c:v>
                </c:pt>
                <c:pt idx="42">
                  <c:v>1.3973239289031301</c:v>
                </c:pt>
                <c:pt idx="43">
                  <c:v>0.74068407624740495</c:v>
                </c:pt>
                <c:pt idx="44">
                  <c:v>0.10707918943281999</c:v>
                </c:pt>
                <c:pt idx="45">
                  <c:v>-0.49263160083345903</c:v>
                </c:pt>
                <c:pt idx="46">
                  <c:v>-1.0484981168605401</c:v>
                </c:pt>
                <c:pt idx="47">
                  <c:v>-1.55164587247335</c:v>
                </c:pt>
                <c:pt idx="48">
                  <c:v>-1.99441878936285</c:v>
                </c:pt>
                <c:pt idx="49">
                  <c:v>-2.3704965818419899</c:v>
                </c:pt>
                <c:pt idx="50">
                  <c:v>-2.67498586747476</c:v>
                </c:pt>
                <c:pt idx="51">
                  <c:v>-2.9044844277455502</c:v>
                </c:pt>
                <c:pt idx="52">
                  <c:v>-3.05711840993217</c:v>
                </c:pt>
                <c:pt idx="53">
                  <c:v>-3.1325526279736202</c:v>
                </c:pt>
                <c:pt idx="54">
                  <c:v>-3.1319744871491801</c:v>
                </c:pt>
                <c:pt idx="55">
                  <c:v>-3.0580524240605098</c:v>
                </c:pt>
                <c:pt idx="56">
                  <c:v>-2.9148701202666998</c:v>
                </c:pt>
                <c:pt idx="57">
                  <c:v>-2.7078381148619002</c:v>
                </c:pt>
                <c:pt idx="58">
                  <c:v>-2.4435848078997702</c:v>
                </c:pt>
                <c:pt idx="59">
                  <c:v>-2.1298292136444101</c:v>
                </c:pt>
                <c:pt idx="60">
                  <c:v>-1.7752381892036699</c:v>
                </c:pt>
                <c:pt idx="61">
                  <c:v>-1.3892712310751101</c:v>
                </c:pt>
                <c:pt idx="62">
                  <c:v>-0.98201629908172505</c:v>
                </c:pt>
                <c:pt idx="63">
                  <c:v>-0.56402049357752004</c:v>
                </c:pt>
                <c:pt idx="64">
                  <c:v>-0.14611977914318799</c:v>
                </c:pt>
                <c:pt idx="65">
                  <c:v>0.26072768554898901</c:v>
                </c:pt>
                <c:pt idx="66">
                  <c:v>0.64559968502037501</c:v>
                </c:pt>
                <c:pt idx="67">
                  <c:v>0.99775425795586903</c:v>
                </c:pt>
                <c:pt idx="68">
                  <c:v>1.30675452165335</c:v>
                </c:pt>
                <c:pt idx="69">
                  <c:v>1.5625679827267001</c:v>
                </c:pt>
                <c:pt idx="70">
                  <c:v>1.75563394022698</c:v>
                </c:pt>
                <c:pt idx="71">
                  <c:v>1.87689222034203</c:v>
                </c:pt>
                <c:pt idx="72">
                  <c:v>1.9177661151599401</c:v>
                </c:pt>
                <c:pt idx="73">
                  <c:v>1.87009203099581</c:v>
                </c:pt>
                <c:pt idx="74">
                  <c:v>1.7259879851543101</c:v>
                </c:pt>
                <c:pt idx="75">
                  <c:v>1.47765272298064</c:v>
                </c:pt>
                <c:pt idx="76">
                  <c:v>1.11708686026681</c:v>
                </c:pt>
                <c:pt idx="77">
                  <c:v>0.63572708948714796</c:v>
                </c:pt>
                <c:pt idx="78">
                  <c:v>2.3984121033880298E-2</c:v>
                </c:pt>
                <c:pt idx="79">
                  <c:v>-0.72932533565870705</c:v>
                </c:pt>
                <c:pt idx="80">
                  <c:v>-1.6376626133410701</c:v>
                </c:pt>
                <c:pt idx="81">
                  <c:v>-2.7175775797814099</c:v>
                </c:pt>
                <c:pt idx="82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汇总'!$Q$121:$Q$180</c:f>
              <c:numCache>
                <c:formatCode>0.000_ </c:formatCode>
                <c:ptCount val="60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  <c:pt idx="28">
                  <c:v>0.40602286879493199</c:v>
                </c:pt>
                <c:pt idx="29">
                  <c:v>0.48414860605325699</c:v>
                </c:pt>
                <c:pt idx="30">
                  <c:v>0.58509173912378198</c:v>
                </c:pt>
                <c:pt idx="31">
                  <c:v>0.71036512981543398</c:v>
                </c:pt>
                <c:pt idx="32">
                  <c:v>0.85998005421773205</c:v>
                </c:pt>
                <c:pt idx="33">
                  <c:v>1.0322262017781101</c:v>
                </c:pt>
                <c:pt idx="34">
                  <c:v>1.22349802118163</c:v>
                </c:pt>
                <c:pt idx="35">
                  <c:v>1.4281804241512699</c:v>
                </c:pt>
                <c:pt idx="36">
                  <c:v>1.63860771952386</c:v>
                </c:pt>
                <c:pt idx="37">
                  <c:v>1.8451105113330399</c:v>
                </c:pt>
                <c:pt idx="38">
                  <c:v>2.0361661556094899</c:v>
                </c:pt>
                <c:pt idx="39">
                  <c:v>2.1986692322260599</c:v>
                </c:pt>
                <c:pt idx="40">
                  <c:v>2.3183393488828301</c:v>
                </c:pt>
                <c:pt idx="41">
                  <c:v>2.3802844560466498</c:v>
                </c:pt>
                <c:pt idx="42">
                  <c:v>2.3697387125438301</c:v>
                </c:pt>
                <c:pt idx="43">
                  <c:v>2.2729948029152198</c:v>
                </c:pt>
                <c:pt idx="44">
                  <c:v>2.0785514688709799</c:v>
                </c:pt>
                <c:pt idx="45">
                  <c:v>1.7784978782944301</c:v>
                </c:pt>
                <c:pt idx="46">
                  <c:v>1.37015731669978</c:v>
                </c:pt>
                <c:pt idx="47">
                  <c:v>0.85801354713718303</c:v>
                </c:pt>
                <c:pt idx="48">
                  <c:v>0.25594404578714902</c:v>
                </c:pt>
                <c:pt idx="49">
                  <c:v>-0.41021481834434298</c:v>
                </c:pt>
                <c:pt idx="50">
                  <c:v>-1.0997447295818801</c:v>
                </c:pt>
                <c:pt idx="51">
                  <c:v>-1.75373770687492</c:v>
                </c:pt>
                <c:pt idx="52">
                  <c:v>-2.29137606813158</c:v>
                </c:pt>
                <c:pt idx="53">
                  <c:v>-2.6057715634859999</c:v>
                </c:pt>
                <c:pt idx="54">
                  <c:v>-2.5593343036606102</c:v>
                </c:pt>
                <c:pt idx="55">
                  <c:v>-1.9786412468416701</c:v>
                </c:pt>
                <c:pt idx="56">
                  <c:v>-0.64877314691306198</c:v>
                </c:pt>
                <c:pt idx="57">
                  <c:v>1.69291199465609</c:v>
                </c:pt>
                <c:pt idx="58">
                  <c:v>5.3636017942740004</c:v>
                </c:pt>
                <c:pt idx="59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汇总'!$R$106:$R$180</c:f>
              <c:numCache>
                <c:formatCode>0.000_ </c:formatCode>
                <c:ptCount val="75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  <c:pt idx="38">
                  <c:v>-4.4053243096160898E-2</c:v>
                </c:pt>
                <c:pt idx="39">
                  <c:v>0.48411049261651201</c:v>
                </c:pt>
                <c:pt idx="40">
                  <c:v>1.02195689863037</c:v>
                </c:pt>
                <c:pt idx="41">
                  <c:v>1.5526005725333001</c:v>
                </c:pt>
                <c:pt idx="42">
                  <c:v>2.0590928005321398</c:v>
                </c:pt>
                <c:pt idx="43">
                  <c:v>2.5248199763736898</c:v>
                </c:pt>
                <c:pt idx="44">
                  <c:v>2.93391231736486</c:v>
                </c:pt>
                <c:pt idx="45">
                  <c:v>3.2716569606127099</c:v>
                </c:pt>
                <c:pt idx="46">
                  <c:v>3.5249090737100901</c:v>
                </c:pt>
                <c:pt idx="47">
                  <c:v>3.6824941651328902</c:v>
                </c:pt>
                <c:pt idx="48">
                  <c:v>3.7355943307828401</c:v>
                </c:pt>
                <c:pt idx="49">
                  <c:v>3.67811072407404</c:v>
                </c:pt>
                <c:pt idx="50">
                  <c:v>3.5069940881721799</c:v>
                </c:pt>
                <c:pt idx="51">
                  <c:v>3.2225347399554098</c:v>
                </c:pt>
                <c:pt idx="52">
                  <c:v>2.82860294648412</c:v>
                </c:pt>
                <c:pt idx="53">
                  <c:v>2.3328301857039699</c:v>
                </c:pt>
                <c:pt idx="54">
                  <c:v>1.74672133433678</c:v>
                </c:pt>
                <c:pt idx="55">
                  <c:v>1.0856873768372399</c:v>
                </c:pt>
                <c:pt idx="56">
                  <c:v>0.36898778058620502</c:v>
                </c:pt>
                <c:pt idx="57">
                  <c:v>-0.380428766685735</c:v>
                </c:pt>
                <c:pt idx="58">
                  <c:v>-1.13619700990673</c:v>
                </c:pt>
                <c:pt idx="59">
                  <c:v>-1.86893337186264</c:v>
                </c:pt>
                <c:pt idx="60">
                  <c:v>-2.54677244122345</c:v>
                </c:pt>
                <c:pt idx="61">
                  <c:v>-3.1360548028418598</c:v>
                </c:pt>
                <c:pt idx="62">
                  <c:v>-3.60217975886271</c:v>
                </c:pt>
                <c:pt idx="63">
                  <c:v>-3.91063693795792</c:v>
                </c:pt>
                <c:pt idx="64">
                  <c:v>-4.0282312390140502</c:v>
                </c:pt>
                <c:pt idx="65">
                  <c:v>-3.9245160043467302</c:v>
                </c:pt>
                <c:pt idx="66">
                  <c:v>-3.5734497667512199</c:v>
                </c:pt>
                <c:pt idx="67">
                  <c:v>-2.9552923632090899</c:v>
                </c:pt>
                <c:pt idx="68">
                  <c:v>-2.0587566573959899</c:v>
                </c:pt>
                <c:pt idx="69">
                  <c:v>-0.88343256162100603</c:v>
                </c:pt>
                <c:pt idx="70">
                  <c:v>0.557499501717162</c:v>
                </c:pt>
                <c:pt idx="71">
                  <c:v>2.2342481108619001</c:v>
                </c:pt>
                <c:pt idx="72">
                  <c:v>4.0970652895728801</c:v>
                </c:pt>
                <c:pt idx="73">
                  <c:v>6.0725573999924602</c:v>
                </c:pt>
                <c:pt idx="7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汇总'!$S$97:$S$180</c:f>
              <c:numCache>
                <c:formatCode>0.000_ </c:formatCode>
                <c:ptCount val="84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  <c:pt idx="27">
                  <c:v>0.81612955677336996</c:v>
                </c:pt>
                <c:pt idx="28">
                  <c:v>1.34530838403519</c:v>
                </c:pt>
                <c:pt idx="29">
                  <c:v>1.9455697279859501</c:v>
                </c:pt>
                <c:pt idx="30">
                  <c:v>2.58638678235268</c:v>
                </c:pt>
                <c:pt idx="31">
                  <c:v>3.2362274583600401</c:v>
                </c:pt>
                <c:pt idx="32">
                  <c:v>3.8638141336245302</c:v>
                </c:pt>
                <c:pt idx="33">
                  <c:v>4.43931893032806</c:v>
                </c:pt>
                <c:pt idx="34">
                  <c:v>4.9354674020815903</c:v>
                </c:pt>
                <c:pt idx="35">
                  <c:v>5.3285268048714398</c:v>
                </c:pt>
                <c:pt idx="36">
                  <c:v>5.5991584234154699</c:v>
                </c:pt>
                <c:pt idx="37">
                  <c:v>5.7331167202578799</c:v>
                </c:pt>
                <c:pt idx="38">
                  <c:v>5.7217813707940204</c:v>
                </c:pt>
                <c:pt idx="39">
                  <c:v>5.5625115434977896</c:v>
                </c:pt>
                <c:pt idx="40">
                  <c:v>5.2588150804853599</c:v>
                </c:pt>
                <c:pt idx="41">
                  <c:v>4.82032852950808</c:v>
                </c:pt>
                <c:pt idx="42">
                  <c:v>4.2626072744912298</c:v>
                </c:pt>
                <c:pt idx="43">
                  <c:v>3.60672830764653</c:v>
                </c:pt>
                <c:pt idx="44">
                  <c:v>2.87871148208301</c:v>
                </c:pt>
                <c:pt idx="45">
                  <c:v>2.1087683799654</c:v>
                </c:pt>
                <c:pt idx="46">
                  <c:v>1.3303912269846001</c:v>
                </c:pt>
                <c:pt idx="47">
                  <c:v>0.57929758013784205</c:v>
                </c:pt>
                <c:pt idx="48">
                  <c:v>-0.107750188502149</c:v>
                </c:pt>
                <c:pt idx="49">
                  <c:v>-0.69422829319923096</c:v>
                </c:pt>
                <c:pt idx="50">
                  <c:v>-1.14521220643767</c:v>
                </c:pt>
                <c:pt idx="51">
                  <c:v>-1.4287856905429599</c:v>
                </c:pt>
                <c:pt idx="52">
                  <c:v>-1.5174659825654599</c:v>
                </c:pt>
                <c:pt idx="53">
                  <c:v>-1.38960962968562</c:v>
                </c:pt>
                <c:pt idx="54">
                  <c:v>-1.0307601766466099</c:v>
                </c:pt>
                <c:pt idx="55">
                  <c:v>-0.43489561075002198</c:v>
                </c:pt>
                <c:pt idx="56">
                  <c:v>0.39446982606376502</c:v>
                </c:pt>
                <c:pt idx="57">
                  <c:v>1.4433781445543199</c:v>
                </c:pt>
                <c:pt idx="58">
                  <c:v>2.6867664170313299</c:v>
                </c:pt>
                <c:pt idx="59">
                  <c:v>4.0881071664994897</c:v>
                </c:pt>
                <c:pt idx="60">
                  <c:v>5.5994089096896698</c:v>
                </c:pt>
                <c:pt idx="61">
                  <c:v>7.16163872507473</c:v>
                </c:pt>
                <c:pt idx="62">
                  <c:v>8.7056320113845107</c:v>
                </c:pt>
                <c:pt idx="63">
                  <c:v>10.153557898739299</c:v>
                </c:pt>
                <c:pt idx="64">
                  <c:v>11.4210120713447</c:v>
                </c:pt>
                <c:pt idx="65">
                  <c:v>12.4198120544612</c:v>
                </c:pt>
                <c:pt idx="66">
                  <c:v>13.061573317195201</c:v>
                </c:pt>
                <c:pt idx="67">
                  <c:v>13.26214783568</c:v>
                </c:pt>
                <c:pt idx="68">
                  <c:v>12.947010059167001</c:v>
                </c:pt>
                <c:pt idx="69">
                  <c:v>12.057678517589601</c:v>
                </c:pt>
                <c:pt idx="70">
                  <c:v>10.5592646029426</c:v>
                </c:pt>
                <c:pt idx="71">
                  <c:v>8.4492433555814195</c:v>
                </c:pt>
                <c:pt idx="72">
                  <c:v>5.7675443805110698</c:v>
                </c:pt>
                <c:pt idx="73">
                  <c:v>2.6080643156151302</c:v>
                </c:pt>
                <c:pt idx="74">
                  <c:v>-0.86829443049343502</c:v>
                </c:pt>
                <c:pt idx="75">
                  <c:v>-4.4189506579250901</c:v>
                </c:pt>
                <c:pt idx="76">
                  <c:v>-7.70322576147597</c:v>
                </c:pt>
                <c:pt idx="77">
                  <c:v>-10.26406491919</c:v>
                </c:pt>
                <c:pt idx="78">
                  <c:v>-11.507780180686501</c:v>
                </c:pt>
                <c:pt idx="79">
                  <c:v>-10.6816942581787</c:v>
                </c:pt>
                <c:pt idx="80">
                  <c:v>-6.8495605277121703</c:v>
                </c:pt>
                <c:pt idx="81">
                  <c:v>1.1353685503639499</c:v>
                </c:pt>
                <c:pt idx="82">
                  <c:v>14.659755675530199</c:v>
                </c:pt>
                <c:pt idx="83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汇总'!$T$105:$T$180</c:f>
              <c:numCache>
                <c:formatCode>0.000_ </c:formatCode>
                <c:ptCount val="76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  <c:pt idx="40">
                  <c:v>1.9956356591915201</c:v>
                </c:pt>
                <c:pt idx="41">
                  <c:v>2.70395423238653</c:v>
                </c:pt>
                <c:pt idx="42">
                  <c:v>3.3753866162973098</c:v>
                </c:pt>
                <c:pt idx="43">
                  <c:v>3.9768287822281501</c:v>
                </c:pt>
                <c:pt idx="44">
                  <c:v>4.4766415151718801</c:v>
                </c:pt>
                <c:pt idx="45">
                  <c:v>4.8458691252081101</c:v>
                </c:pt>
                <c:pt idx="46">
                  <c:v>5.0594570023860896</c:v>
                </c:pt>
                <c:pt idx="47">
                  <c:v>5.0974361876910397</c:v>
                </c:pt>
                <c:pt idx="48">
                  <c:v>4.9460403494883503</c:v>
                </c:pt>
                <c:pt idx="49">
                  <c:v>4.5987177733692297</c:v>
                </c:pt>
                <c:pt idx="50">
                  <c:v>4.0569981895270502</c:v>
                </c:pt>
                <c:pt idx="51">
                  <c:v>3.33117148004537</c:v>
                </c:pt>
                <c:pt idx="52">
                  <c:v>2.4407325256697701</c:v>
                </c:pt>
                <c:pt idx="53">
                  <c:v>1.41454366881469</c:v>
                </c:pt>
                <c:pt idx="54">
                  <c:v>0.29066348727670299</c:v>
                </c:pt>
                <c:pt idx="55">
                  <c:v>-0.88421220913453202</c:v>
                </c:pt>
                <c:pt idx="56">
                  <c:v>-2.0557540307155699</c:v>
                </c:pt>
                <c:pt idx="57">
                  <c:v>-3.1635069612010098</c:v>
                </c:pt>
                <c:pt idx="58">
                  <c:v>-4.14296504885142</c:v>
                </c:pt>
                <c:pt idx="59">
                  <c:v>-4.9282780530814803</c:v>
                </c:pt>
                <c:pt idx="60">
                  <c:v>-5.4556580488877202</c:v>
                </c:pt>
                <c:pt idx="61">
                  <c:v>-5.6675567715014799</c:v>
                </c:pt>
                <c:pt idx="62">
                  <c:v>-5.5176872681556102</c:v>
                </c:pt>
                <c:pt idx="63">
                  <c:v>-4.9769662056681199</c:v>
                </c:pt>
                <c:pt idx="64">
                  <c:v>-4.0404559654899304</c:v>
                </c:pt>
                <c:pt idx="65">
                  <c:v>-2.7353884394307402</c:v>
                </c:pt>
                <c:pt idx="66">
                  <c:v>-1.13035522359531</c:v>
                </c:pt>
                <c:pt idx="67">
                  <c:v>0.65424831107371495</c:v>
                </c:pt>
                <c:pt idx="68">
                  <c:v>2.4344348097208499</c:v>
                </c:pt>
                <c:pt idx="69">
                  <c:v>3.9493995416209899</c:v>
                </c:pt>
                <c:pt idx="70">
                  <c:v>4.8467619980137302</c:v>
                </c:pt>
                <c:pt idx="71">
                  <c:v>4.66617587217661</c:v>
                </c:pt>
                <c:pt idx="72">
                  <c:v>2.8212060260554801</c:v>
                </c:pt>
                <c:pt idx="73">
                  <c:v>-1.4206317258835099</c:v>
                </c:pt>
                <c:pt idx="74">
                  <c:v>-8.9597749786962702</c:v>
                </c:pt>
                <c:pt idx="75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汇总'!$U$111:$U$180</c:f>
              <c:numCache>
                <c:formatCode>0.000_ </c:formatCode>
                <c:ptCount val="70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  <c:pt idx="33">
                  <c:v>-4.4965653802587697</c:v>
                </c:pt>
                <c:pt idx="34">
                  <c:v>-4.6115620090310898</c:v>
                </c:pt>
                <c:pt idx="35">
                  <c:v>-4.6618648881629499</c:v>
                </c:pt>
                <c:pt idx="36">
                  <c:v>-4.65414526428843</c:v>
                </c:pt>
                <c:pt idx="37">
                  <c:v>-4.5955686765733699</c:v>
                </c:pt>
                <c:pt idx="38">
                  <c:v>-4.4935863282936399</c:v>
                </c:pt>
                <c:pt idx="39">
                  <c:v>-4.3557240222009197</c:v>
                </c:pt>
                <c:pt idx="40">
                  <c:v>-4.1893723878171798</c:v>
                </c:pt>
                <c:pt idx="41">
                  <c:v>-4.00158233112984</c:v>
                </c:pt>
                <c:pt idx="42">
                  <c:v>-3.7988698395135501</c:v>
                </c:pt>
                <c:pt idx="43">
                  <c:v>-3.5870344770615099</c:v>
                </c:pt>
                <c:pt idx="44">
                  <c:v>-3.3709961078430299</c:v>
                </c:pt>
                <c:pt idx="45">
                  <c:v>-3.15465458694311</c:v>
                </c:pt>
                <c:pt idx="46">
                  <c:v>-2.9407773615344301</c:v>
                </c:pt>
                <c:pt idx="47">
                  <c:v>-2.7309201265126801</c:v>
                </c:pt>
                <c:pt idx="48">
                  <c:v>-2.5253858816252599</c:v>
                </c:pt>
                <c:pt idx="49">
                  <c:v>-2.3232279393442301</c:v>
                </c:pt>
                <c:pt idx="50">
                  <c:v>-2.12230263510201</c:v>
                </c:pt>
                <c:pt idx="51">
                  <c:v>-1.91937769384247</c:v>
                </c:pt>
                <c:pt idx="52">
                  <c:v>-1.7103024091719601</c:v>
                </c:pt>
                <c:pt idx="53">
                  <c:v>-1.49024599379181</c:v>
                </c:pt>
                <c:pt idx="54">
                  <c:v>-1.25401066218334</c:v>
                </c:pt>
                <c:pt idx="55">
                  <c:v>-0.99642620889078304</c:v>
                </c:pt>
                <c:pt idx="56">
                  <c:v>-0.71283304814250703</c:v>
                </c:pt>
                <c:pt idx="57">
                  <c:v>-0.39966088276785799</c:v>
                </c:pt>
                <c:pt idx="58">
                  <c:v>-5.5110372880035299E-2</c:v>
                </c:pt>
                <c:pt idx="59">
                  <c:v>0.32005462299277498</c:v>
                </c:pt>
                <c:pt idx="60">
                  <c:v>0.72159645923358096</c:v>
                </c:pt>
                <c:pt idx="61">
                  <c:v>1.14076678943915</c:v>
                </c:pt>
                <c:pt idx="62">
                  <c:v>1.5631351480356599</c:v>
                </c:pt>
                <c:pt idx="63">
                  <c:v>1.96727464492669</c:v>
                </c:pt>
                <c:pt idx="64">
                  <c:v>2.3232961888416401</c:v>
                </c:pt>
                <c:pt idx="65">
                  <c:v>2.5912224524831302</c:v>
                </c:pt>
                <c:pt idx="66">
                  <c:v>2.71919259029234</c:v>
                </c:pt>
                <c:pt idx="67">
                  <c:v>2.6414885174298002</c:v>
                </c:pt>
                <c:pt idx="68">
                  <c:v>2.2763733559157799</c:v>
                </c:pt>
                <c:pt idx="69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汇总'!$V$101:$V$180</c:f>
              <c:numCache>
                <c:formatCode>0.000_ </c:formatCode>
                <c:ptCount val="80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  <c:pt idx="27">
                  <c:v>0.59642567666694601</c:v>
                </c:pt>
                <c:pt idx="28">
                  <c:v>0.64478139317808802</c:v>
                </c:pt>
                <c:pt idx="29">
                  <c:v>0.75293327074957805</c:v>
                </c:pt>
                <c:pt idx="30">
                  <c:v>0.91254711778589603</c:v>
                </c:pt>
                <c:pt idx="31">
                  <c:v>1.1138593910113199</c:v>
                </c:pt>
                <c:pt idx="32">
                  <c:v>1.34599616274955</c:v>
                </c:pt>
                <c:pt idx="33">
                  <c:v>1.59730429223593</c:v>
                </c:pt>
                <c:pt idx="34">
                  <c:v>1.8556889372637499</c:v>
                </c:pt>
                <c:pt idx="35">
                  <c:v>2.10895178617977</c:v>
                </c:pt>
                <c:pt idx="36">
                  <c:v>2.3451246339632599</c:v>
                </c:pt>
                <c:pt idx="37">
                  <c:v>2.5527931698447901</c:v>
                </c:pt>
                <c:pt idx="38">
                  <c:v>2.7214060876177602</c:v>
                </c:pt>
                <c:pt idx="39">
                  <c:v>2.8415648735488701</c:v>
                </c:pt>
                <c:pt idx="40">
                  <c:v>2.9052898704600998</c:v>
                </c:pt>
                <c:pt idx="41">
                  <c:v>2.90625846033653</c:v>
                </c:pt>
                <c:pt idx="42">
                  <c:v>2.8400114514527099</c:v>
                </c:pt>
                <c:pt idx="43">
                  <c:v>2.70412399980331</c:v>
                </c:pt>
                <c:pt idx="44">
                  <c:v>2.4983376382804399</c:v>
                </c:pt>
                <c:pt idx="45">
                  <c:v>2.2246502308126201</c:v>
                </c:pt>
                <c:pt idx="46">
                  <c:v>1.88736091232188</c:v>
                </c:pt>
                <c:pt idx="47">
                  <c:v>1.4930673191694099</c:v>
                </c:pt>
                <c:pt idx="48">
                  <c:v>1.0506126583565101</c:v>
                </c:pt>
                <c:pt idx="49">
                  <c:v>0.57098040764421099</c:v>
                </c:pt>
                <c:pt idx="50">
                  <c:v>6.7134682202766499E-2</c:v>
                </c:pt>
                <c:pt idx="51">
                  <c:v>-0.44619545257195897</c:v>
                </c:pt>
                <c:pt idx="52">
                  <c:v>-0.95278919896925995</c:v>
                </c:pt>
                <c:pt idx="53">
                  <c:v>-1.4352660086495499</c:v>
                </c:pt>
                <c:pt idx="54">
                  <c:v>-1.8754773174686601</c:v>
                </c:pt>
                <c:pt idx="55">
                  <c:v>-2.2549587791108401</c:v>
                </c:pt>
                <c:pt idx="56">
                  <c:v>-2.5554434994337099</c:v>
                </c:pt>
                <c:pt idx="57">
                  <c:v>-2.7594365297382901</c:v>
                </c:pt>
                <c:pt idx="58">
                  <c:v>-2.8508506335011199</c:v>
                </c:pt>
                <c:pt idx="59">
                  <c:v>-2.8157030973289401</c:v>
                </c:pt>
                <c:pt idx="60">
                  <c:v>-2.64287311316642</c:v>
                </c:pt>
                <c:pt idx="61">
                  <c:v>-2.32491901516424</c:v>
                </c:pt>
                <c:pt idx="62">
                  <c:v>-1.8589544107807701</c:v>
                </c:pt>
                <c:pt idx="63">
                  <c:v>-1.24758200211013</c:v>
                </c:pt>
                <c:pt idx="64">
                  <c:v>-0.49988364950390701</c:v>
                </c:pt>
                <c:pt idx="65">
                  <c:v>0.36753501384338499</c:v>
                </c:pt>
                <c:pt idx="66">
                  <c:v>1.3294473517738901</c:v>
                </c:pt>
                <c:pt idx="67">
                  <c:v>2.35085805838985</c:v>
                </c:pt>
                <c:pt idx="68">
                  <c:v>3.3858074771517401</c:v>
                </c:pt>
                <c:pt idx="69">
                  <c:v>4.3761305725649402</c:v>
                </c:pt>
                <c:pt idx="70">
                  <c:v>5.2501734641328399</c:v>
                </c:pt>
                <c:pt idx="71">
                  <c:v>5.9214706767838097</c:v>
                </c:pt>
                <c:pt idx="72">
                  <c:v>6.2873865051077802</c:v>
                </c:pt>
                <c:pt idx="73">
                  <c:v>6.2277241326053998</c:v>
                </c:pt>
                <c:pt idx="74">
                  <c:v>5.6033063911708902</c:v>
                </c:pt>
                <c:pt idx="75">
                  <c:v>4.2545322890937296</c:v>
                </c:pt>
                <c:pt idx="76">
                  <c:v>1.99991368048605</c:v>
                </c:pt>
                <c:pt idx="77">
                  <c:v>-1.36540330827287</c:v>
                </c:pt>
                <c:pt idx="78">
                  <c:v>-6.0711272347227299</c:v>
                </c:pt>
                <c:pt idx="79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汇总'!$W$103:$W$180</c:f>
              <c:numCache>
                <c:formatCode>0.000_ </c:formatCode>
                <c:ptCount val="78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  <c:pt idx="25">
                  <c:v>1.69477088504926</c:v>
                </c:pt>
                <c:pt idx="26">
                  <c:v>1.82069696730056</c:v>
                </c:pt>
                <c:pt idx="27">
                  <c:v>1.98034135138787</c:v>
                </c:pt>
                <c:pt idx="28">
                  <c:v>2.15842620157076</c:v>
                </c:pt>
                <c:pt idx="29">
                  <c:v>2.3396558105163798</c:v>
                </c:pt>
                <c:pt idx="30">
                  <c:v>2.5093290923856202</c:v>
                </c:pt>
                <c:pt idx="31">
                  <c:v>2.6538990368002402</c:v>
                </c:pt>
                <c:pt idx="32">
                  <c:v>2.7614674072655201</c:v>
                </c:pt>
                <c:pt idx="33">
                  <c:v>2.8222047756679198</c:v>
                </c:pt>
                <c:pt idx="34">
                  <c:v>2.8286877925823899</c:v>
                </c:pt>
                <c:pt idx="35">
                  <c:v>2.7761474011573801</c:v>
                </c:pt>
                <c:pt idx="36">
                  <c:v>2.6626235105037601</c:v>
                </c:pt>
                <c:pt idx="37">
                  <c:v>2.4890234525022001</c:v>
                </c:pt>
                <c:pt idx="38">
                  <c:v>2.2590833540705599</c:v>
                </c:pt>
                <c:pt idx="39">
                  <c:v>1.9792333650299001</c:v>
                </c:pt>
                <c:pt idx="40">
                  <c:v>1.65836948974929</c:v>
                </c:pt>
                <c:pt idx="41">
                  <c:v>1.3075365788559099</c:v>
                </c:pt>
                <c:pt idx="42">
                  <c:v>0.939528845337815</c:v>
                </c:pt>
                <c:pt idx="43">
                  <c:v>0.56841607751132295</c:v>
                </c:pt>
                <c:pt idx="44">
                  <c:v>0.209005529376183</c:v>
                </c:pt>
                <c:pt idx="45">
                  <c:v>-0.123748723107536</c:v>
                </c:pt>
                <c:pt idx="46">
                  <c:v>-0.41537536309106898</c:v>
                </c:pt>
                <c:pt idx="47">
                  <c:v>-0.65253894649797095</c:v>
                </c:pt>
                <c:pt idx="48">
                  <c:v>-0.823699335491343</c:v>
                </c:pt>
                <c:pt idx="49">
                  <c:v>-0.91975843076420605</c:v>
                </c:pt>
                <c:pt idx="50">
                  <c:v>-0.93467337371404702</c:v>
                </c:pt>
                <c:pt idx="51">
                  <c:v>-0.86601358142124396</c:v>
                </c:pt>
                <c:pt idx="52">
                  <c:v>-0.71543716922557399</c:v>
                </c:pt>
                <c:pt idx="53">
                  <c:v>-0.48906050769943799</c:v>
                </c:pt>
                <c:pt idx="54">
                  <c:v>-0.19769285281878601</c:v>
                </c:pt>
                <c:pt idx="55">
                  <c:v>0.14309382034249801</c:v>
                </c:pt>
                <c:pt idx="56">
                  <c:v>0.51309145759619301</c:v>
                </c:pt>
                <c:pt idx="57">
                  <c:v>0.88781252496537599</c:v>
                </c:pt>
                <c:pt idx="58">
                  <c:v>1.2391118609766201</c:v>
                </c:pt>
                <c:pt idx="59">
                  <c:v>1.5361108836364199</c:v>
                </c:pt>
                <c:pt idx="60">
                  <c:v>1.7464630619461201</c:v>
                </c:pt>
                <c:pt idx="61">
                  <c:v>1.83800136958435</c:v>
                </c:pt>
                <c:pt idx="62">
                  <c:v>1.7808102470825</c:v>
                </c:pt>
                <c:pt idx="63">
                  <c:v>1.5497664062287899</c:v>
                </c:pt>
                <c:pt idx="64">
                  <c:v>1.1275946189514101</c:v>
                </c:pt>
                <c:pt idx="65">
                  <c:v>0.50848644073973204</c:v>
                </c:pt>
                <c:pt idx="66">
                  <c:v>-0.29766837284700298</c:v>
                </c:pt>
                <c:pt idx="67">
                  <c:v>-1.2603861906807701</c:v>
                </c:pt>
                <c:pt idx="68">
                  <c:v>-2.3229761964360902</c:v>
                </c:pt>
                <c:pt idx="69">
                  <c:v>-3.3961542635439201</c:v>
                </c:pt>
                <c:pt idx="70">
                  <c:v>-4.3508270222909804</c:v>
                </c:pt>
                <c:pt idx="71">
                  <c:v>-5.0099873224728002</c:v>
                </c:pt>
                <c:pt idx="72">
                  <c:v>-5.1396604831451</c:v>
                </c:pt>
                <c:pt idx="73">
                  <c:v>-4.4388389156571799</c:v>
                </c:pt>
                <c:pt idx="74">
                  <c:v>-2.5283408967527201</c:v>
                </c:pt>
                <c:pt idx="75">
                  <c:v>1.06147253948688</c:v>
                </c:pt>
                <c:pt idx="76">
                  <c:v>6.9041904294030196</c:v>
                </c:pt>
                <c:pt idx="77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汇总'!$Y$109:$Y$180</c:f>
              <c:numCache>
                <c:formatCode>0.000_ </c:formatCode>
                <c:ptCount val="72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  <c:pt idx="36">
                  <c:v>-0.26323624391139</c:v>
                </c:pt>
                <c:pt idx="37">
                  <c:v>-0.121350628505766</c:v>
                </c:pt>
                <c:pt idx="38">
                  <c:v>-1.46982647934202E-2</c:v>
                </c:pt>
                <c:pt idx="39">
                  <c:v>5.3692488247403303E-2</c:v>
                </c:pt>
                <c:pt idx="40">
                  <c:v>8.2266848368927697E-2</c:v>
                </c:pt>
                <c:pt idx="41">
                  <c:v>7.0848563644226203E-2</c:v>
                </c:pt>
                <c:pt idx="42">
                  <c:v>2.0507126655001401E-2</c:v>
                </c:pt>
                <c:pt idx="43">
                  <c:v>-6.6607505764650896E-2</c:v>
                </c:pt>
                <c:pt idx="44">
                  <c:v>-0.18745647477116401</c:v>
                </c:pt>
                <c:pt idx="45">
                  <c:v>-0.33832268394549903</c:v>
                </c:pt>
                <c:pt idx="46">
                  <c:v>-0.51503241841810499</c:v>
                </c:pt>
                <c:pt idx="47">
                  <c:v>-0.71317880397084799</c:v>
                </c:pt>
                <c:pt idx="48">
                  <c:v>-0.92833702363999404</c:v>
                </c:pt>
                <c:pt idx="49">
                  <c:v>-1.1562602419361601</c:v>
                </c:pt>
                <c:pt idx="50">
                  <c:v>-1.3930442196570301</c:v>
                </c:pt>
                <c:pt idx="51">
                  <c:v>-1.6352476339226401</c:v>
                </c:pt>
                <c:pt idx="52">
                  <c:v>-1.8799541518171501</c:v>
                </c:pt>
                <c:pt idx="53">
                  <c:v>-2.1247613371940401</c:v>
                </c:pt>
                <c:pt idx="54">
                  <c:v>-2.3676805037753099</c:v>
                </c:pt>
                <c:pt idx="55">
                  <c:v>-2.6069306597831301</c:v>
                </c:pt>
                <c:pt idx="56">
                  <c:v>-2.84060872149024</c:v>
                </c:pt>
                <c:pt idx="57">
                  <c:v>-3.0662172064059701</c:v>
                </c:pt>
                <c:pt idx="58">
                  <c:v>-3.28002964845586</c:v>
                </c:pt>
                <c:pt idx="59">
                  <c:v>-3.4762730108207198</c:v>
                </c:pt>
                <c:pt idx="60">
                  <c:v>-3.6461054040200298</c:v>
                </c:pt>
                <c:pt idx="61">
                  <c:v>-3.7763664493682398</c:v>
                </c:pt>
                <c:pt idx="62">
                  <c:v>-3.8480766610987098</c:v>
                </c:pt>
                <c:pt idx="63">
                  <c:v>-3.83466125217201</c:v>
                </c:pt>
                <c:pt idx="64">
                  <c:v>-3.6998728014840401</c:v>
                </c:pt>
                <c:pt idx="65">
                  <c:v>-3.3953862532520001</c:v>
                </c:pt>
                <c:pt idx="66">
                  <c:v>-2.8580387511799099</c:v>
                </c:pt>
                <c:pt idx="67">
                  <c:v>-2.0066858426337602</c:v>
                </c:pt>
                <c:pt idx="68">
                  <c:v>-0.73864462109942197</c:v>
                </c:pt>
                <c:pt idx="69">
                  <c:v>1.07430659266776</c:v>
                </c:pt>
                <c:pt idx="70">
                  <c:v>3.5904033985925001</c:v>
                </c:pt>
                <c:pt idx="71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汇总'!$Z$107:$Z$180</c:f>
              <c:numCache>
                <c:formatCode>0.000_ </c:formatCode>
                <c:ptCount val="74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  <c:pt idx="34">
                  <c:v>-2.1123056341475301</c:v>
                </c:pt>
                <c:pt idx="35">
                  <c:v>-1.7766967487791201</c:v>
                </c:pt>
                <c:pt idx="36">
                  <c:v>-1.4315176537368499</c:v>
                </c:pt>
                <c:pt idx="37">
                  <c:v>-1.0880901678750701</c:v>
                </c:pt>
                <c:pt idx="38">
                  <c:v>-0.75695398911237899</c:v>
                </c:pt>
                <c:pt idx="39">
                  <c:v>-0.447651592212988</c:v>
                </c:pt>
                <c:pt idx="40">
                  <c:v>-0.168541444199416</c:v>
                </c:pt>
                <c:pt idx="41">
                  <c:v>7.3358077009714903E-2</c:v>
                </c:pt>
                <c:pt idx="42">
                  <c:v>0.27249203670031702</c:v>
                </c:pt>
                <c:pt idx="43">
                  <c:v>0.42485790719654998</c:v>
                </c:pt>
                <c:pt idx="44">
                  <c:v>0.52805884003347503</c:v>
                </c:pt>
                <c:pt idx="45">
                  <c:v>0.58132030611945296</c:v>
                </c:pt>
                <c:pt idx="46">
                  <c:v>0.58546952505030203</c:v>
                </c:pt>
                <c:pt idx="47">
                  <c:v>0.54287746597275399</c:v>
                </c:pt>
                <c:pt idx="48">
                  <c:v>0.45736356369409698</c:v>
                </c:pt>
                <c:pt idx="49">
                  <c:v>0.33406365512363601</c:v>
                </c:pt>
                <c:pt idx="50">
                  <c:v>0.17926200232316</c:v>
                </c:pt>
                <c:pt idx="51">
                  <c:v>1.88629943490781E-4</c:v>
                </c:pt>
                <c:pt idx="52">
                  <c:v>-0.195216434048294</c:v>
                </c:pt>
                <c:pt idx="53">
                  <c:v>-0.39857006402370798</c:v>
                </c:pt>
                <c:pt idx="54">
                  <c:v>-0.60134177713790404</c:v>
                </c:pt>
                <c:pt idx="55">
                  <c:v>-0.79517563549465797</c:v>
                </c:pt>
                <c:pt idx="56">
                  <c:v>-0.97223527601979898</c:v>
                </c:pt>
                <c:pt idx="57">
                  <c:v>-1.1255686722524401</c:v>
                </c:pt>
                <c:pt idx="58">
                  <c:v>-1.2494888712681</c:v>
                </c:pt>
                <c:pt idx="59">
                  <c:v>-1.33996658758108</c:v>
                </c:pt>
                <c:pt idx="60">
                  <c:v>-1.3950301743581699</c:v>
                </c:pt>
                <c:pt idx="61">
                  <c:v>-1.4151681312932001</c:v>
                </c:pt>
                <c:pt idx="62">
                  <c:v>-1.4037289469410901</c:v>
                </c:pt>
                <c:pt idx="63">
                  <c:v>-1.36731271177379</c:v>
                </c:pt>
                <c:pt idx="64">
                  <c:v>-1.3161485777984001</c:v>
                </c:pt>
                <c:pt idx="65">
                  <c:v>-1.2644517779642499</c:v>
                </c:pt>
                <c:pt idx="66">
                  <c:v>-1.2307535584445199</c:v>
                </c:pt>
                <c:pt idx="67">
                  <c:v>-1.2381970146185799</c:v>
                </c:pt>
                <c:pt idx="68">
                  <c:v>-1.3147914612593401</c:v>
                </c:pt>
                <c:pt idx="69">
                  <c:v>-1.4936176050374701</c:v>
                </c:pt>
                <c:pt idx="70">
                  <c:v>-1.8129754271145999</c:v>
                </c:pt>
                <c:pt idx="71">
                  <c:v>-2.3164663213425598</c:v>
                </c:pt>
                <c:pt idx="72">
                  <c:v>-3.0530006732062702</c:v>
                </c:pt>
                <c:pt idx="73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汇总'!$AA$107:$AA$180</c:f>
              <c:numCache>
                <c:formatCode>0.000_ </c:formatCode>
                <c:ptCount val="74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  <c:pt idx="31">
                  <c:v>1.7035503872892299</c:v>
                </c:pt>
                <c:pt idx="32">
                  <c:v>2.3071943743278802</c:v>
                </c:pt>
                <c:pt idx="33">
                  <c:v>2.9909092522546201</c:v>
                </c:pt>
                <c:pt idx="34">
                  <c:v>3.7259387609151702</c:v>
                </c:pt>
                <c:pt idx="35">
                  <c:v>4.4803697506081201</c:v>
                </c:pt>
                <c:pt idx="36">
                  <c:v>5.2200362795925503</c:v>
                </c:pt>
                <c:pt idx="37">
                  <c:v>5.90952734544656</c:v>
                </c:pt>
                <c:pt idx="38">
                  <c:v>6.5132808995103497</c:v>
                </c:pt>
                <c:pt idx="39">
                  <c:v>6.9967443384472299</c:v>
                </c:pt>
                <c:pt idx="40">
                  <c:v>7.3275792119024397</c:v>
                </c:pt>
                <c:pt idx="41">
                  <c:v>7.4768854300173704</c:v>
                </c:pt>
                <c:pt idx="42">
                  <c:v>7.4204177994653699</c:v>
                </c:pt>
                <c:pt idx="43">
                  <c:v>7.1397652615379199</c:v>
                </c:pt>
                <c:pt idx="44">
                  <c:v>6.62346075059504</c:v>
                </c:pt>
                <c:pt idx="45">
                  <c:v>5.8679871362282903</c:v>
                </c:pt>
                <c:pt idx="46">
                  <c:v>4.8786422570549002</c:v>
                </c:pt>
                <c:pt idx="47">
                  <c:v>3.6702235993366101</c:v>
                </c:pt>
                <c:pt idx="48">
                  <c:v>2.2674907179486801</c:v>
                </c:pt>
                <c:pt idx="49">
                  <c:v>0.70536104258254095</c:v>
                </c:pt>
                <c:pt idx="50">
                  <c:v>-0.97120774331745896</c:v>
                </c:pt>
                <c:pt idx="51">
                  <c:v>-2.7076980185430002</c:v>
                </c:pt>
                <c:pt idx="52">
                  <c:v>-4.4409269577803796</c:v>
                </c:pt>
                <c:pt idx="53">
                  <c:v>-6.1004098608585604</c:v>
                </c:pt>
                <c:pt idx="54">
                  <c:v>-7.6102487103885901</c:v>
                </c:pt>
                <c:pt idx="55">
                  <c:v>-8.8916050463973093</c:v>
                </c:pt>
                <c:pt idx="56">
                  <c:v>-9.8658187007265195</c:v>
                </c:pt>
                <c:pt idx="57">
                  <c:v>-10.458236390167601</c:v>
                </c:pt>
                <c:pt idx="58">
                  <c:v>-10.6028166215785</c:v>
                </c:pt>
                <c:pt idx="59">
                  <c:v>-10.247579817687599</c:v>
                </c:pt>
                <c:pt idx="60">
                  <c:v>-9.3609750277705892</c:v>
                </c:pt>
                <c:pt idx="61">
                  <c:v>-7.9392370419352396</c:v>
                </c:pt>
                <c:pt idx="62">
                  <c:v>-6.0148101832893497</c:v>
                </c:pt>
                <c:pt idx="63">
                  <c:v>-3.66591750699292</c:v>
                </c:pt>
                <c:pt idx="64">
                  <c:v>-1.0273565911437601</c:v>
                </c:pt>
                <c:pt idx="65">
                  <c:v>1.69739444125966</c:v>
                </c:pt>
                <c:pt idx="66">
                  <c:v>4.2226745745817498</c:v>
                </c:pt>
                <c:pt idx="67">
                  <c:v>6.1656526772950198</c:v>
                </c:pt>
                <c:pt idx="68">
                  <c:v>7.0297643980134197</c:v>
                </c:pt>
                <c:pt idx="69">
                  <c:v>6.1864797199950798</c:v>
                </c:pt>
                <c:pt idx="70">
                  <c:v>2.8553052610998102</c:v>
                </c:pt>
                <c:pt idx="71">
                  <c:v>-3.9180770540048999</c:v>
                </c:pt>
                <c:pt idx="72">
                  <c:v>-15.285635773537701</c:v>
                </c:pt>
                <c:pt idx="73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汇总'!$AB$114:$AB$180</c:f>
              <c:numCache>
                <c:formatCode>0.000_ </c:formatCode>
                <c:ptCount val="67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  <c:pt idx="32">
                  <c:v>0.64847857355069605</c:v>
                </c:pt>
                <c:pt idx="33">
                  <c:v>0.87865031942248395</c:v>
                </c:pt>
                <c:pt idx="34">
                  <c:v>1.11794334649073</c:v>
                </c:pt>
                <c:pt idx="35">
                  <c:v>1.3521032508639701</c:v>
                </c:pt>
                <c:pt idx="36">
                  <c:v>1.56658877550287</c:v>
                </c:pt>
                <c:pt idx="37">
                  <c:v>1.7470645689414701</c:v>
                </c:pt>
                <c:pt idx="38">
                  <c:v>1.8799186963601</c:v>
                </c:pt>
                <c:pt idx="39">
                  <c:v>1.95279500075623</c:v>
                </c:pt>
                <c:pt idx="40">
                  <c:v>1.9551293840016</c:v>
                </c:pt>
                <c:pt idx="41">
                  <c:v>1.87867804909132</c:v>
                </c:pt>
                <c:pt idx="42">
                  <c:v>1.7180247173569201</c:v>
                </c:pt>
                <c:pt idx="43">
                  <c:v>1.4710528059899599</c:v>
                </c:pt>
                <c:pt idx="44">
                  <c:v>1.1393675233440901</c:v>
                </c:pt>
                <c:pt idx="45">
                  <c:v>0.72865181129879297</c:v>
                </c:pt>
                <c:pt idx="46">
                  <c:v>0.24893903604050599</c:v>
                </c:pt>
                <c:pt idx="47">
                  <c:v>-0.28521569966827598</c:v>
                </c:pt>
                <c:pt idx="48">
                  <c:v>-0.85468477729694003</c:v>
                </c:pt>
                <c:pt idx="49">
                  <c:v>-1.43585799962428</c:v>
                </c:pt>
                <c:pt idx="50">
                  <c:v>-2.0008944548892602</c:v>
                </c:pt>
                <c:pt idx="51">
                  <c:v>-2.51815854704035</c:v>
                </c:pt>
                <c:pt idx="52">
                  <c:v>-2.9528634592174701</c:v>
                </c:pt>
                <c:pt idx="53">
                  <c:v>-3.2679463455276201</c:v>
                </c:pt>
                <c:pt idx="54">
                  <c:v>-3.4252005745059999</c:v>
                </c:pt>
                <c:pt idx="55">
                  <c:v>-3.3866913751696002</c:v>
                </c:pt>
                <c:pt idx="56">
                  <c:v>-3.1164822655643101</c:v>
                </c:pt>
                <c:pt idx="57">
                  <c:v>-2.5827006703829798</c:v>
                </c:pt>
                <c:pt idx="58">
                  <c:v>-1.7599721640539401</c:v>
                </c:pt>
                <c:pt idx="59">
                  <c:v>-0.63225380194041103</c:v>
                </c:pt>
                <c:pt idx="60">
                  <c:v>0.803901968199499</c:v>
                </c:pt>
                <c:pt idx="61">
                  <c:v>2.5356202951022602</c:v>
                </c:pt>
                <c:pt idx="62">
                  <c:v>4.5294802655743602</c:v>
                </c:pt>
                <c:pt idx="63">
                  <c:v>6.7267600228168698</c:v>
                </c:pt>
                <c:pt idx="64">
                  <c:v>9.0381150578833598</c:v>
                </c:pt>
                <c:pt idx="65">
                  <c:v>11.337653042265501</c:v>
                </c:pt>
                <c:pt idx="66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汇总'!$AD$102:$AD$180</c:f>
              <c:numCache>
                <c:formatCode>0.000_ </c:formatCode>
                <c:ptCount val="79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  <c:pt idx="27">
                  <c:v>-0.24279546460868101</c:v>
                </c:pt>
                <c:pt idx="28">
                  <c:v>-0.28763783899157402</c:v>
                </c:pt>
                <c:pt idx="29">
                  <c:v>-0.31765088335050201</c:v>
                </c:pt>
                <c:pt idx="30">
                  <c:v>-0.33386253775160402</c:v>
                </c:pt>
                <c:pt idx="31">
                  <c:v>-0.33745454563173199</c:v>
                </c:pt>
                <c:pt idx="32">
                  <c:v>-0.32972912436115598</c:v>
                </c:pt>
                <c:pt idx="33">
                  <c:v>-0.31207629178227803</c:v>
                </c:pt>
                <c:pt idx="34">
                  <c:v>-0.28594217244224301</c:v>
                </c:pt>
                <c:pt idx="35">
                  <c:v>-0.25279858663349802</c:v>
                </c:pt>
                <c:pt idx="36">
                  <c:v>-0.214114204747128</c:v>
                </c:pt>
                <c:pt idx="37">
                  <c:v>-0.171327528838842</c:v>
                </c:pt>
                <c:pt idx="38">
                  <c:v>-0.12582194270118599</c:v>
                </c:pt>
                <c:pt idx="39">
                  <c:v>-7.8903051127481805E-2</c:v>
                </c:pt>
                <c:pt idx="40">
                  <c:v>-3.1778508448484302E-2</c:v>
                </c:pt>
                <c:pt idx="41">
                  <c:v>1.44594841857675E-2</c:v>
                </c:pt>
                <c:pt idx="42">
                  <c:v>5.8848853910405702E-2</c:v>
                </c:pt>
                <c:pt idx="43">
                  <c:v>0.100569365378048</c:v>
                </c:pt>
                <c:pt idx="44">
                  <c:v>0.13895124646319501</c:v>
                </c:pt>
                <c:pt idx="45">
                  <c:v>0.17348063339177</c:v>
                </c:pt>
                <c:pt idx="46">
                  <c:v>0.20380175885583501</c:v>
                </c:pt>
                <c:pt idx="47">
                  <c:v>0.229715827277442</c:v>
                </c:pt>
                <c:pt idx="48">
                  <c:v>0.25117654199461797</c:v>
                </c:pt>
                <c:pt idx="49">
                  <c:v>0.268282269748085</c:v>
                </c:pt>
                <c:pt idx="50">
                  <c:v>0.28126484845322802</c:v>
                </c:pt>
                <c:pt idx="51">
                  <c:v>0.29047506484931801</c:v>
                </c:pt>
                <c:pt idx="52">
                  <c:v>0.29636484922401402</c:v>
                </c:pt>
                <c:pt idx="53">
                  <c:v>0.29946625501802798</c:v>
                </c:pt>
                <c:pt idx="54">
                  <c:v>0.30036731171882203</c:v>
                </c:pt>
                <c:pt idx="55">
                  <c:v>0.29968486006699702</c:v>
                </c:pt>
                <c:pt idx="56">
                  <c:v>0.29803449918853397</c:v>
                </c:pt>
                <c:pt idx="57">
                  <c:v>0.295997795898576</c:v>
                </c:pt>
                <c:pt idx="58">
                  <c:v>0.29408692699742001</c:v>
                </c:pt>
                <c:pt idx="59">
                  <c:v>0.29270694601750802</c:v>
                </c:pt>
                <c:pt idx="60">
                  <c:v>0.29211588645794101</c:v>
                </c:pt>
                <c:pt idx="61">
                  <c:v>0.29238293417563499</c:v>
                </c:pt>
                <c:pt idx="62">
                  <c:v>0.293344922186697</c:v>
                </c:pt>
                <c:pt idx="63">
                  <c:v>0.294561421752634</c:v>
                </c:pt>
                <c:pt idx="64">
                  <c:v>0.295268724225136</c:v>
                </c:pt>
                <c:pt idx="65">
                  <c:v>0.29433302873460399</c:v>
                </c:pt>
                <c:pt idx="66">
                  <c:v>0.29020317141115298</c:v>
                </c:pt>
                <c:pt idx="67">
                  <c:v>0.28086325242902499</c:v>
                </c:pt>
                <c:pt idx="68">
                  <c:v>0.26378553778442898</c:v>
                </c:pt>
                <c:pt idx="69">
                  <c:v>0.235884033307106</c:v>
                </c:pt>
                <c:pt idx="70">
                  <c:v>0.19346914903381501</c:v>
                </c:pt>
                <c:pt idx="71">
                  <c:v>0.13220389264263799</c:v>
                </c:pt>
                <c:pt idx="72">
                  <c:v>4.7062051307719802E-2</c:v>
                </c:pt>
                <c:pt idx="73">
                  <c:v>-6.7711158127110205E-2</c:v>
                </c:pt>
                <c:pt idx="74">
                  <c:v>-0.21863547006912801</c:v>
                </c:pt>
                <c:pt idx="75">
                  <c:v>-0.41302846111152203</c:v>
                </c:pt>
                <c:pt idx="76">
                  <c:v>-0.65903440913704203</c:v>
                </c:pt>
                <c:pt idx="77">
                  <c:v>-0.96564855831909802</c:v>
                </c:pt>
                <c:pt idx="78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汇总'!$AE$99:$AE$180</c:f>
              <c:numCache>
                <c:formatCode>0.000_ </c:formatCode>
                <c:ptCount val="82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  <c:pt idx="27">
                  <c:v>1.1818922913791601</c:v>
                </c:pt>
                <c:pt idx="28">
                  <c:v>1.54162679386873</c:v>
                </c:pt>
                <c:pt idx="29">
                  <c:v>1.9329833524084901</c:v>
                </c:pt>
                <c:pt idx="30">
                  <c:v>2.3431788715410402</c:v>
                </c:pt>
                <c:pt idx="31">
                  <c:v>2.7587484681175298</c:v>
                </c:pt>
                <c:pt idx="32">
                  <c:v>3.1659454588144702</c:v>
                </c:pt>
                <c:pt idx="33">
                  <c:v>3.5511326251185</c:v>
                </c:pt>
                <c:pt idx="34">
                  <c:v>3.90115746949391</c:v>
                </c:pt>
                <c:pt idx="35">
                  <c:v>4.2037048667479002</c:v>
                </c:pt>
                <c:pt idx="36">
                  <c:v>4.4476212048752704</c:v>
                </c:pt>
                <c:pt idx="37">
                  <c:v>4.6232047999612398</c:v>
                </c:pt>
                <c:pt idx="38">
                  <c:v>4.7224580600029702</c:v>
                </c:pt>
                <c:pt idx="39">
                  <c:v>4.7392975627856098</c:v>
                </c:pt>
                <c:pt idx="40">
                  <c:v>4.6697189032382198</c:v>
                </c:pt>
                <c:pt idx="41">
                  <c:v>4.5119138559854504</c:v>
                </c:pt>
                <c:pt idx="42">
                  <c:v>4.2663380890926703</c:v>
                </c:pt>
                <c:pt idx="43">
                  <c:v>3.9357283552543199</c:v>
                </c:pt>
                <c:pt idx="44">
                  <c:v>3.5250687770259401</c:v>
                </c:pt>
                <c:pt idx="45">
                  <c:v>3.0415065329173698</c:v>
                </c:pt>
                <c:pt idx="46">
                  <c:v>2.4942179414851302</c:v>
                </c:pt>
                <c:pt idx="47">
                  <c:v>1.8942266308324001</c:v>
                </c:pt>
                <c:pt idx="48">
                  <c:v>1.2541761712324699</c:v>
                </c:pt>
                <c:pt idx="49">
                  <c:v>0.58806023880656699</c:v>
                </c:pt>
                <c:pt idx="50">
                  <c:v>-8.9085931387117998E-2</c:v>
                </c:pt>
                <c:pt idx="51">
                  <c:v>-0.76152835443557798</c:v>
                </c:pt>
                <c:pt idx="52">
                  <c:v>-1.41320622785915</c:v>
                </c:pt>
                <c:pt idx="53">
                  <c:v>-2.0281271580748998</c:v>
                </c:pt>
                <c:pt idx="54">
                  <c:v>-2.59077916161359</c:v>
                </c:pt>
                <c:pt idx="55">
                  <c:v>-3.0865522313922198</c:v>
                </c:pt>
                <c:pt idx="56">
                  <c:v>-3.5021615680837801</c:v>
                </c:pt>
                <c:pt idx="57">
                  <c:v>-3.8260638863461098</c:v>
                </c:pt>
                <c:pt idx="58">
                  <c:v>-4.0488575153670796</c:v>
                </c:pt>
                <c:pt idx="59">
                  <c:v>-4.1636563228460703</c:v>
                </c:pt>
                <c:pt idx="60">
                  <c:v>-4.1664268014418298</c:v>
                </c:pt>
                <c:pt idx="61">
                  <c:v>-4.0562769661997304</c:v>
                </c:pt>
                <c:pt idx="62">
                  <c:v>-3.8356850212359301</c:v>
                </c:pt>
                <c:pt idx="63">
                  <c:v>-3.5106550639066199</c:v>
                </c:pt>
                <c:pt idx="64">
                  <c:v>-3.0907864040303301</c:v>
                </c:pt>
                <c:pt idx="65">
                  <c:v>-2.5892423857732698</c:v>
                </c:pt>
                <c:pt idx="66">
                  <c:v>-2.0226039093169601</c:v>
                </c:pt>
                <c:pt idx="67">
                  <c:v>-1.4105921592386901</c:v>
                </c:pt>
                <c:pt idx="68">
                  <c:v>-0.775644356278549</c:v>
                </c:pt>
                <c:pt idx="69">
                  <c:v>-0.14232565862258101</c:v>
                </c:pt>
                <c:pt idx="70">
                  <c:v>0.46344035069290301</c:v>
                </c:pt>
                <c:pt idx="71">
                  <c:v>1.0153408454142501</c:v>
                </c:pt>
                <c:pt idx="72">
                  <c:v>1.4878615501829999</c:v>
                </c:pt>
                <c:pt idx="73">
                  <c:v>1.8577127826923701</c:v>
                </c:pt>
                <c:pt idx="74">
                  <c:v>2.10551406871584</c:v>
                </c:pt>
                <c:pt idx="75">
                  <c:v>2.2177583452932299</c:v>
                </c:pt>
                <c:pt idx="76">
                  <c:v>2.1890774578075498</c:v>
                </c:pt>
                <c:pt idx="77">
                  <c:v>2.02483134691906</c:v>
                </c:pt>
                <c:pt idx="78">
                  <c:v>1.74404401138169</c:v>
                </c:pt>
                <c:pt idx="79">
                  <c:v>1.38271002346067</c:v>
                </c:pt>
                <c:pt idx="80">
                  <c:v>0.99749606374098898</c:v>
                </c:pt>
                <c:pt idx="81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汇总'!$AF$107:$AF$180</c:f>
              <c:numCache>
                <c:formatCode>0.000_ </c:formatCode>
                <c:ptCount val="74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  <c:pt idx="25">
                  <c:v>-5.3670888422303199E-2</c:v>
                </c:pt>
                <c:pt idx="26">
                  <c:v>-9.2894511857055703E-2</c:v>
                </c:pt>
                <c:pt idx="27">
                  <c:v>-0.113760476735822</c:v>
                </c:pt>
                <c:pt idx="28">
                  <c:v>-0.123115382650424</c:v>
                </c:pt>
                <c:pt idx="29">
                  <c:v>-0.127566755915202</c:v>
                </c:pt>
                <c:pt idx="30">
                  <c:v>-0.13323338129135801</c:v>
                </c:pt>
                <c:pt idx="31">
                  <c:v>-0.145526557598155</c:v>
                </c:pt>
                <c:pt idx="32">
                  <c:v>-0.16896624210329</c:v>
                </c:pt>
                <c:pt idx="33">
                  <c:v>-0.20703525629469999</c:v>
                </c:pt>
                <c:pt idx="34">
                  <c:v>-0.26207393317615901</c:v>
                </c:pt>
                <c:pt idx="35">
                  <c:v>-0.335216794125754</c:v>
                </c:pt>
                <c:pt idx="36">
                  <c:v>-0.426372050718481</c:v>
                </c:pt>
                <c:pt idx="37">
                  <c:v>-0.53424393493406597</c:v>
                </c:pt>
                <c:pt idx="38">
                  <c:v>-0.65639706850920898</c:v>
                </c:pt>
                <c:pt idx="39">
                  <c:v>-0.78936129009616196</c:v>
                </c:pt>
                <c:pt idx="40">
                  <c:v>-0.92877456647303502</c:v>
                </c:pt>
                <c:pt idx="41">
                  <c:v>-1.0695608216924899</c:v>
                </c:pt>
                <c:pt idx="42">
                  <c:v>-1.2061387257565801</c:v>
                </c:pt>
                <c:pt idx="43">
                  <c:v>-1.3326566921451799</c:v>
                </c:pt>
                <c:pt idx="44">
                  <c:v>-1.44324854100172</c:v>
                </c:pt>
                <c:pt idx="45">
                  <c:v>-1.53230349272208</c:v>
                </c:pt>
                <c:pt idx="46">
                  <c:v>-1.5947433640455799</c:v>
                </c:pt>
                <c:pt idx="47">
                  <c:v>-1.62629904676172</c:v>
                </c:pt>
                <c:pt idx="48">
                  <c:v>-1.62377755646516</c:v>
                </c:pt>
                <c:pt idx="49">
                  <c:v>-1.58531014678237</c:v>
                </c:pt>
                <c:pt idx="50">
                  <c:v>-1.5105711919085101</c:v>
                </c:pt>
                <c:pt idx="51">
                  <c:v>-1.4009567481324401</c:v>
                </c:pt>
                <c:pt idx="52">
                  <c:v>-1.25971091254763</c:v>
                </c:pt>
                <c:pt idx="53">
                  <c:v>-1.09198730504805</c:v>
                </c:pt>
                <c:pt idx="54">
                  <c:v>-0.90483220710178902</c:v>
                </c:pt>
                <c:pt idx="55">
                  <c:v>-0.70707509856140405</c:v>
                </c:pt>
                <c:pt idx="56">
                  <c:v>-0.50911154172620599</c:v>
                </c:pt>
                <c:pt idx="57">
                  <c:v>-0.32256256887455798</c:v>
                </c:pt>
                <c:pt idx="58">
                  <c:v>-0.15979393801566599</c:v>
                </c:pt>
                <c:pt idx="59">
                  <c:v>-3.3277828409653799E-2</c:v>
                </c:pt>
                <c:pt idx="60">
                  <c:v>4.5221244119703699E-2</c:v>
                </c:pt>
                <c:pt idx="61">
                  <c:v>6.5655305070293907E-2</c:v>
                </c:pt>
                <c:pt idx="62">
                  <c:v>2.0916397320405601E-2</c:v>
                </c:pt>
                <c:pt idx="63">
                  <c:v>-9.1704747636560696E-2</c:v>
                </c:pt>
                <c:pt idx="64">
                  <c:v>-0.26880345287994301</c:v>
                </c:pt>
                <c:pt idx="65">
                  <c:v>-0.49886707247376599</c:v>
                </c:pt>
                <c:pt idx="66">
                  <c:v>-0.759979226235448</c:v>
                </c:pt>
                <c:pt idx="67">
                  <c:v>-1.0171985262615399</c:v>
                </c:pt>
                <c:pt idx="68">
                  <c:v>-1.2195872363148701</c:v>
                </c:pt>
                <c:pt idx="69">
                  <c:v>-1.2968645127107501</c:v>
                </c:pt>
                <c:pt idx="70">
                  <c:v>-1.15565808295648</c:v>
                </c:pt>
                <c:pt idx="71">
                  <c:v>-0.675327426471103</c:v>
                </c:pt>
                <c:pt idx="72">
                  <c:v>0.296669271919626</c:v>
                </c:pt>
                <c:pt idx="73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汇总'!$AG$104:$AG$180</c:f>
              <c:numCache>
                <c:formatCode>0.000_ </c:formatCode>
                <c:ptCount val="77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  <c:pt idx="36">
                  <c:v>-1.9109243886159</c:v>
                </c:pt>
                <c:pt idx="37">
                  <c:v>-1.7575192380421001</c:v>
                </c:pt>
                <c:pt idx="38">
                  <c:v>-1.58431105189989</c:v>
                </c:pt>
                <c:pt idx="39">
                  <c:v>-1.40011331078876</c:v>
                </c:pt>
                <c:pt idx="40">
                  <c:v>-1.21354874105156</c:v>
                </c:pt>
                <c:pt idx="41">
                  <c:v>-1.0328380273962401</c:v>
                </c:pt>
                <c:pt idx="42">
                  <c:v>-0.86559803374801503</c:v>
                </c:pt>
                <c:pt idx="43">
                  <c:v>-0.71865242262590801</c:v>
                </c:pt>
                <c:pt idx="44">
                  <c:v>-0.59785751004319498</c:v>
                </c:pt>
                <c:pt idx="45">
                  <c:v>-0.50794613964525404</c:v>
                </c:pt>
                <c:pt idx="46">
                  <c:v>-0.45239230661022201</c:v>
                </c:pt>
                <c:pt idx="47">
                  <c:v>-0.43329920847332498</c:v>
                </c:pt>
                <c:pt idx="48">
                  <c:v>-0.451313346873147</c:v>
                </c:pt>
                <c:pt idx="49">
                  <c:v>-0.50556725086726895</c:v>
                </c:pt>
                <c:pt idx="50">
                  <c:v>-0.59365333927575503</c:v>
                </c:pt>
                <c:pt idx="51">
                  <c:v>-0.71163138620254296</c:v>
                </c:pt>
                <c:pt idx="52">
                  <c:v>-0.85407200061685595</c:v>
                </c:pt>
                <c:pt idx="53">
                  <c:v>-1.01413847766631</c:v>
                </c:pt>
                <c:pt idx="54">
                  <c:v>-1.18370932606164</c:v>
                </c:pt>
                <c:pt idx="55">
                  <c:v>-1.3535437226732101</c:v>
                </c:pt>
                <c:pt idx="56">
                  <c:v>-1.51349209215209</c:v>
                </c:pt>
                <c:pt idx="57">
                  <c:v>-1.65275395620668</c:v>
                </c:pt>
                <c:pt idx="58">
                  <c:v>-1.7601851438014999</c:v>
                </c:pt>
                <c:pt idx="59">
                  <c:v>-1.8246564003865899</c:v>
                </c:pt>
                <c:pt idx="60">
                  <c:v>-1.83546538094989</c:v>
                </c:pt>
                <c:pt idx="61">
                  <c:v>-1.7828039583442199</c:v>
                </c:pt>
                <c:pt idx="62">
                  <c:v>-1.6582827253158801</c:v>
                </c:pt>
                <c:pt idx="63">
                  <c:v>-1.45551451506239</c:v>
                </c:pt>
                <c:pt idx="64">
                  <c:v>-1.1707587122293399</c:v>
                </c:pt>
                <c:pt idx="65">
                  <c:v>-0.80362807268202197</c:v>
                </c:pt>
                <c:pt idx="66">
                  <c:v>-0.35785971738693501</c:v>
                </c:pt>
                <c:pt idx="67">
                  <c:v>0.15784808771956799</c:v>
                </c:pt>
                <c:pt idx="68">
                  <c:v>0.72893180710413497</c:v>
                </c:pt>
                <c:pt idx="69">
                  <c:v>1.3339896609775701</c:v>
                </c:pt>
                <c:pt idx="70">
                  <c:v>1.9437383481748201</c:v>
                </c:pt>
                <c:pt idx="71">
                  <c:v>2.5198980679765399</c:v>
                </c:pt>
                <c:pt idx="72">
                  <c:v>3.0140044949454898</c:v>
                </c:pt>
                <c:pt idx="73">
                  <c:v>3.3661464146958902</c:v>
                </c:pt>
                <c:pt idx="74">
                  <c:v>3.5036277810776402</c:v>
                </c:pt>
                <c:pt idx="75">
                  <c:v>3.3395530095091899</c:v>
                </c:pt>
                <c:pt idx="76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汇总'!$AH$98:$AH$180</c:f>
              <c:numCache>
                <c:formatCode>0.000_ </c:formatCode>
                <c:ptCount val="83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  <c:pt idx="29">
                  <c:v>0.53962144964297198</c:v>
                </c:pt>
                <c:pt idx="30">
                  <c:v>0.82019977620770101</c:v>
                </c:pt>
                <c:pt idx="31">
                  <c:v>1.1400467600203601</c:v>
                </c:pt>
                <c:pt idx="32">
                  <c:v>1.4886890248220901</c:v>
                </c:pt>
                <c:pt idx="33">
                  <c:v>1.8548669515990399</c:v>
                </c:pt>
                <c:pt idx="34">
                  <c:v>2.22687600271595</c:v>
                </c:pt>
                <c:pt idx="35">
                  <c:v>2.5929031753671801</c:v>
                </c:pt>
                <c:pt idx="36">
                  <c:v>2.94135230179503</c:v>
                </c:pt>
                <c:pt idx="37">
                  <c:v>3.2611524806052201</c:v>
                </c:pt>
                <c:pt idx="38">
                  <c:v>3.5420444904498001</c:v>
                </c:pt>
                <c:pt idx="39">
                  <c:v>3.7748406042187201</c:v>
                </c:pt>
                <c:pt idx="40">
                  <c:v>3.9516537888015399</c:v>
                </c:pt>
                <c:pt idx="41">
                  <c:v>4.0660928424022904</c:v>
                </c:pt>
                <c:pt idx="42">
                  <c:v>4.1134205882478598</c:v>
                </c:pt>
                <c:pt idx="43">
                  <c:v>4.0906728105020402</c:v>
                </c:pt>
                <c:pt idx="44">
                  <c:v>3.9967361850375198</c:v>
                </c:pt>
                <c:pt idx="45">
                  <c:v>3.8323840246656</c:v>
                </c:pt>
                <c:pt idx="46">
                  <c:v>3.6002692253128799</c:v>
                </c:pt>
                <c:pt idx="47">
                  <c:v>3.3048743665603801</c:v>
                </c:pt>
                <c:pt idx="48">
                  <c:v>2.9524194867858702</c:v>
                </c:pt>
                <c:pt idx="49">
                  <c:v>2.55072862021711</c:v>
                </c:pt>
                <c:pt idx="50">
                  <c:v>2.1090567498939499</c:v>
                </c:pt>
                <c:pt idx="51">
                  <c:v>1.6378793976630099</c:v>
                </c:pt>
                <c:pt idx="52">
                  <c:v>1.1486476390343601</c:v>
                </c:pt>
                <c:pt idx="53">
                  <c:v>0.653511897810649</c:v>
                </c:pt>
                <c:pt idx="54">
                  <c:v>0.165018442147009</c:v>
                </c:pt>
                <c:pt idx="55">
                  <c:v>-0.30421692924643701</c:v>
                </c:pt>
                <c:pt idx="56">
                  <c:v>-0.74185295531463302</c:v>
                </c:pt>
                <c:pt idx="57">
                  <c:v>-1.13617911270563</c:v>
                </c:pt>
                <c:pt idx="58">
                  <c:v>-1.47647775840213</c:v>
                </c:pt>
                <c:pt idx="59">
                  <c:v>-1.7533854586691699</c:v>
                </c:pt>
                <c:pt idx="60">
                  <c:v>-1.95924618109132</c:v>
                </c:pt>
                <c:pt idx="61">
                  <c:v>-2.0884484596831601</c:v>
                </c:pt>
                <c:pt idx="62">
                  <c:v>-2.1377380761397999</c:v>
                </c:pt>
                <c:pt idx="63">
                  <c:v>-2.1064972331980298</c:v>
                </c:pt>
                <c:pt idx="64">
                  <c:v>-1.99698062948094</c:v>
                </c:pt>
                <c:pt idx="65">
                  <c:v>-1.81449827811789</c:v>
                </c:pt>
                <c:pt idx="66">
                  <c:v>-1.5675343444040399</c:v>
                </c:pt>
                <c:pt idx="67">
                  <c:v>-1.26779071124747</c:v>
                </c:pt>
                <c:pt idx="68">
                  <c:v>-0.93014341364883202</c:v>
                </c:pt>
                <c:pt idx="69">
                  <c:v>-0.57249951736371996</c:v>
                </c:pt>
                <c:pt idx="70">
                  <c:v>-0.215541448993982</c:v>
                </c:pt>
                <c:pt idx="71">
                  <c:v>0.117654781008391</c:v>
                </c:pt>
                <c:pt idx="72">
                  <c:v>0.40214158906335201</c:v>
                </c:pt>
                <c:pt idx="73">
                  <c:v>0.61177675539815501</c:v>
                </c:pt>
                <c:pt idx="74">
                  <c:v>0.72007054713499796</c:v>
                </c:pt>
                <c:pt idx="75">
                  <c:v>0.70121885444197196</c:v>
                </c:pt>
                <c:pt idx="76">
                  <c:v>0.53133873316504698</c:v>
                </c:pt>
                <c:pt idx="77">
                  <c:v>0.18992331463370199</c:v>
                </c:pt>
                <c:pt idx="78">
                  <c:v>-0.338466389883541</c:v>
                </c:pt>
                <c:pt idx="79">
                  <c:v>-1.0622546959540899</c:v>
                </c:pt>
                <c:pt idx="80">
                  <c:v>-1.9806308023141199</c:v>
                </c:pt>
                <c:pt idx="81">
                  <c:v>-3.0810354690541102</c:v>
                </c:pt>
                <c:pt idx="82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汇总'!$AI$102:$AI$180</c:f>
              <c:numCache>
                <c:formatCode>0.000_ </c:formatCode>
                <c:ptCount val="79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  <c:pt idx="36">
                  <c:v>0.29649305838321099</c:v>
                </c:pt>
                <c:pt idx="37">
                  <c:v>0.43504235589497398</c:v>
                </c:pt>
                <c:pt idx="38">
                  <c:v>0.56952370091977</c:v>
                </c:pt>
                <c:pt idx="39">
                  <c:v>0.69631890046881595</c:v>
                </c:pt>
                <c:pt idx="40">
                  <c:v>0.81210399822978296</c:v>
                </c:pt>
                <c:pt idx="41">
                  <c:v>0.91390419234793796</c:v>
                </c:pt>
                <c:pt idx="42">
                  <c:v>0.99914210874075204</c:v>
                </c:pt>
                <c:pt idx="43">
                  <c:v>1.0656788623670099</c:v>
                </c:pt>
                <c:pt idx="44">
                  <c:v>1.11184737542589</c:v>
                </c:pt>
                <c:pt idx="45">
                  <c:v>1.1364774580322801</c:v>
                </c:pt>
                <c:pt idx="46">
                  <c:v>1.1389121934724999</c:v>
                </c:pt>
                <c:pt idx="47">
                  <c:v>1.11901520672239</c:v>
                </c:pt>
                <c:pt idx="48">
                  <c:v>1.0771684314538199</c:v>
                </c:pt>
                <c:pt idx="49">
                  <c:v>1.01426002734081</c:v>
                </c:pt>
                <c:pt idx="50">
                  <c:v>0.93166213602544001</c:v>
                </c:pt>
                <c:pt idx="51">
                  <c:v>0.83119820067940298</c:v>
                </c:pt>
                <c:pt idx="52">
                  <c:v>0.71509961065398897</c:v>
                </c:pt>
                <c:pt idx="53">
                  <c:v>0.58595146927651398</c:v>
                </c:pt>
                <c:pt idx="54">
                  <c:v>0.44662731942323097</c:v>
                </c:pt>
                <c:pt idx="55">
                  <c:v>0.30021269805118</c:v>
                </c:pt>
                <c:pt idx="56">
                  <c:v>0.149917427450107</c:v>
                </c:pt>
                <c:pt idx="57">
                  <c:v>-1.0234124788839299E-3</c:v>
                </c:pt>
                <c:pt idx="58">
                  <c:v>-0.14945985002062601</c:v>
                </c:pt>
                <c:pt idx="59">
                  <c:v>-0.29244870808722101</c:v>
                </c:pt>
                <c:pt idx="60">
                  <c:v>-0.42738655727881297</c:v>
                </c:pt>
                <c:pt idx="61">
                  <c:v>-0.55215384500300702</c:v>
                </c:pt>
                <c:pt idx="62">
                  <c:v>-0.66527007348857004</c:v>
                </c:pt>
                <c:pt idx="63">
                  <c:v>-0.76605986302149698</c:v>
                </c:pt>
                <c:pt idx="64">
                  <c:v>-0.85482970010053205</c:v>
                </c:pt>
                <c:pt idx="65">
                  <c:v>-0.93305513370474602</c:v>
                </c:pt>
                <c:pt idx="66">
                  <c:v>-1.0035781462494</c:v>
                </c:pt>
                <c:pt idx="67">
                  <c:v>-1.0708143892983299</c:v>
                </c:pt>
                <c:pt idx="68">
                  <c:v>-1.1409699374814799</c:v>
                </c:pt>
                <c:pt idx="69">
                  <c:v>-1.2222671775232801</c:v>
                </c:pt>
                <c:pt idx="70">
                  <c:v>-1.32517941273892</c:v>
                </c:pt>
                <c:pt idx="71">
                  <c:v>-1.46267372679398</c:v>
                </c:pt>
                <c:pt idx="72">
                  <c:v>-1.6504616138839501</c:v>
                </c:pt>
                <c:pt idx="73">
                  <c:v>-1.90725684604799</c:v>
                </c:pt>
                <c:pt idx="74">
                  <c:v>-2.2550400116718698</c:v>
                </c:pt>
                <c:pt idx="75">
                  <c:v>-2.7193291226865699</c:v>
                </c:pt>
                <c:pt idx="76">
                  <c:v>-3.3294556514625899</c:v>
                </c:pt>
                <c:pt idx="77">
                  <c:v>-4.11884532175615</c:v>
                </c:pt>
                <c:pt idx="78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汇总'!$AJ$110:$AJ$180</c:f>
              <c:numCache>
                <c:formatCode>0.000_ </c:formatCode>
                <c:ptCount val="7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  <c:pt idx="34">
                  <c:v>-1.27856029281964</c:v>
                </c:pt>
                <c:pt idx="35">
                  <c:v>-0.54798903320367898</c:v>
                </c:pt>
                <c:pt idx="36">
                  <c:v>0.217577668534188</c:v>
                </c:pt>
                <c:pt idx="37">
                  <c:v>0.99045693014463299</c:v>
                </c:pt>
                <c:pt idx="38">
                  <c:v>1.7428003855792</c:v>
                </c:pt>
                <c:pt idx="39">
                  <c:v>2.4474248969366501</c:v>
                </c:pt>
                <c:pt idx="40">
                  <c:v>3.0786586747273299</c:v>
                </c:pt>
                <c:pt idx="41">
                  <c:v>3.6131845936998999</c:v>
                </c:pt>
                <c:pt idx="42">
                  <c:v>4.0308609146647898</c:v>
                </c:pt>
                <c:pt idx="43">
                  <c:v>4.31549804446664</c:v>
                </c:pt>
                <c:pt idx="44">
                  <c:v>4.4555683897173601</c:v>
                </c:pt>
                <c:pt idx="45">
                  <c:v>4.4448247818087898</c:v>
                </c:pt>
                <c:pt idx="46">
                  <c:v>4.2828013736063104</c:v>
                </c:pt>
                <c:pt idx="47">
                  <c:v>3.9751693308990999</c:v>
                </c:pt>
                <c:pt idx="48">
                  <c:v>3.5339180637468899</c:v>
                </c:pt>
                <c:pt idx="49">
                  <c:v>2.9773311662674899</c:v>
                </c:pt>
                <c:pt idx="50">
                  <c:v>2.3297246549545201</c:v>
                </c:pt>
                <c:pt idx="51">
                  <c:v>1.62091351931383</c:v>
                </c:pt>
                <c:pt idx="52">
                  <c:v>0.88537102014923097</c:v>
                </c:pt>
                <c:pt idx="53">
                  <c:v>0.16104359403384999</c:v>
                </c:pt>
                <c:pt idx="54">
                  <c:v>-0.51221735500910304</c:v>
                </c:pt>
                <c:pt idx="55">
                  <c:v>-1.09464707320966</c:v>
                </c:pt>
                <c:pt idx="56">
                  <c:v>-1.54902435823949</c:v>
                </c:pt>
                <c:pt idx="57">
                  <c:v>-1.84363719462928</c:v>
                </c:pt>
                <c:pt idx="58">
                  <c:v>-1.9558021530835199</c:v>
                </c:pt>
                <c:pt idx="59">
                  <c:v>-1.8759841589488999</c:v>
                </c:pt>
                <c:pt idx="60">
                  <c:v>-1.6125648142276401</c:v>
                </c:pt>
                <c:pt idx="61">
                  <c:v>-1.1973090335954899</c:v>
                </c:pt>
                <c:pt idx="62">
                  <c:v>-0.69158133350866302</c:v>
                </c:pt>
                <c:pt idx="63">
                  <c:v>-0.193364689457619</c:v>
                </c:pt>
                <c:pt idx="64">
                  <c:v>0.15486354430576499</c:v>
                </c:pt>
                <c:pt idx="65">
                  <c:v>0.15734258254279601</c:v>
                </c:pt>
                <c:pt idx="66">
                  <c:v>-0.44473162398542598</c:v>
                </c:pt>
                <c:pt idx="67">
                  <c:v>-1.9839962281968799</c:v>
                </c:pt>
                <c:pt idx="68">
                  <c:v>-4.8788021361129301</c:v>
                </c:pt>
                <c:pt idx="69">
                  <c:v>-9.6462478455911498</c:v>
                </c:pt>
                <c:pt idx="70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汇总'!$AK$121:$AK$180</c:f>
              <c:numCache>
                <c:formatCode>0.000_ </c:formatCode>
                <c:ptCount val="60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  <c:pt idx="24">
                  <c:v>0.63014943644057997</c:v>
                </c:pt>
                <c:pt idx="25">
                  <c:v>0.67420959086629195</c:v>
                </c:pt>
                <c:pt idx="26">
                  <c:v>0.70157657955572195</c:v>
                </c:pt>
                <c:pt idx="27">
                  <c:v>0.71270116490711</c:v>
                </c:pt>
                <c:pt idx="28">
                  <c:v>0.70839206207558403</c:v>
                </c:pt>
                <c:pt idx="29">
                  <c:v>0.68975095758326699</c:v>
                </c:pt>
                <c:pt idx="30">
                  <c:v>0.65810157225423704</c:v>
                </c:pt>
                <c:pt idx="31">
                  <c:v>0.614915253786261</c:v>
                </c:pt>
                <c:pt idx="32">
                  <c:v>0.56173587170896999</c:v>
                </c:pt>
                <c:pt idx="33">
                  <c:v>0.50010707500920504</c:v>
                </c:pt>
                <c:pt idx="34">
                  <c:v>0.43150526010343399</c:v>
                </c:pt>
                <c:pt idx="35">
                  <c:v>0.35728188436883501</c:v>
                </c:pt>
                <c:pt idx="36">
                  <c:v>0.27861904789469399</c:v>
                </c:pt>
                <c:pt idx="37">
                  <c:v>0.19650255356754001</c:v>
                </c:pt>
                <c:pt idx="38">
                  <c:v>0.111716943142867</c:v>
                </c:pt>
                <c:pt idx="39">
                  <c:v>2.4867294325611401E-2</c:v>
                </c:pt>
                <c:pt idx="40">
                  <c:v>-6.3567148519619601E-2</c:v>
                </c:pt>
                <c:pt idx="41">
                  <c:v>-0.153142150094947</c:v>
                </c:pt>
                <c:pt idx="42">
                  <c:v>-0.24331481871302499</c:v>
                </c:pt>
                <c:pt idx="43">
                  <c:v>-0.33326116481440299</c:v>
                </c:pt>
                <c:pt idx="44">
                  <c:v>-0.42163866091151397</c:v>
                </c:pt>
                <c:pt idx="45">
                  <c:v>-0.50628729311151899</c:v>
                </c:pt>
                <c:pt idx="46">
                  <c:v>-0.583862306779666</c:v>
                </c:pt>
                <c:pt idx="47">
                  <c:v>-0.64939156153600797</c:v>
                </c:pt>
                <c:pt idx="48">
                  <c:v>-0.69575012317546703</c:v>
                </c:pt>
                <c:pt idx="49">
                  <c:v>-0.71304443281482999</c:v>
                </c:pt>
                <c:pt idx="50">
                  <c:v>-0.68789810586157596</c:v>
                </c:pt>
                <c:pt idx="51">
                  <c:v>-0.60263112613449099</c:v>
                </c:pt>
                <c:pt idx="52">
                  <c:v>-0.434323912886041</c:v>
                </c:pt>
                <c:pt idx="53">
                  <c:v>-0.15375745107834299</c:v>
                </c:pt>
                <c:pt idx="54">
                  <c:v>0.275779612393174</c:v>
                </c:pt>
                <c:pt idx="55">
                  <c:v>0.89982629100749401</c:v>
                </c:pt>
                <c:pt idx="56">
                  <c:v>1.77423667164499</c:v>
                </c:pt>
                <c:pt idx="57">
                  <c:v>2.9668293779714201</c:v>
                </c:pt>
                <c:pt idx="58">
                  <c:v>4.55920933114274</c:v>
                </c:pt>
                <c:pt idx="59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汇总'!$AL$110:$AL$180</c:f>
              <c:numCache>
                <c:formatCode>0.000_ </c:formatCode>
                <c:ptCount val="7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  <c:pt idx="33">
                  <c:v>-5.2828125893881903E-2</c:v>
                </c:pt>
                <c:pt idx="34">
                  <c:v>-9.8160250319807602E-2</c:v>
                </c:pt>
                <c:pt idx="35">
                  <c:v>-0.17774043013184099</c:v>
                </c:pt>
                <c:pt idx="36">
                  <c:v>-0.28823401514446101</c:v>
                </c:pt>
                <c:pt idx="37">
                  <c:v>-0.42469332776794</c:v>
                </c:pt>
                <c:pt idx="38">
                  <c:v>-0.58081129944721999</c:v>
                </c:pt>
                <c:pt idx="39">
                  <c:v>-0.74922614838044799</c:v>
                </c:pt>
                <c:pt idx="40">
                  <c:v>-0.92186955422768002</c:v>
                </c:pt>
                <c:pt idx="41">
                  <c:v>-1.09034948841701</c:v>
                </c:pt>
                <c:pt idx="42">
                  <c:v>-1.24635756113801</c:v>
                </c:pt>
                <c:pt idx="43">
                  <c:v>-1.38208944882354</c:v>
                </c:pt>
                <c:pt idx="44">
                  <c:v>-1.4906656687008299</c:v>
                </c:pt>
                <c:pt idx="45">
                  <c:v>-1.5665386693049299</c:v>
                </c:pt>
                <c:pt idx="46">
                  <c:v>-1.6058709090052099</c:v>
                </c:pt>
                <c:pt idx="47">
                  <c:v>-1.6068672967422</c:v>
                </c:pt>
                <c:pt idx="48">
                  <c:v>-1.5700440721756099</c:v>
                </c:pt>
                <c:pt idx="49">
                  <c:v>-1.4984149048928801</c:v>
                </c:pt>
                <c:pt idx="50">
                  <c:v>-1.39757369511162</c:v>
                </c:pt>
                <c:pt idx="51">
                  <c:v>-1.27565226099726</c:v>
                </c:pt>
                <c:pt idx="52">
                  <c:v>-1.1431298001207999</c:v>
                </c:pt>
                <c:pt idx="53">
                  <c:v>-1.0124697154475899</c:v>
                </c:pt>
                <c:pt idx="54">
                  <c:v>-0.89755809901501504</c:v>
                </c:pt>
                <c:pt idx="55">
                  <c:v>-0.81291686875125502</c:v>
                </c:pt>
                <c:pt idx="56">
                  <c:v>-0.77266325666518298</c:v>
                </c:pt>
                <c:pt idx="57">
                  <c:v>-0.78918605002020603</c:v>
                </c:pt>
                <c:pt idx="58">
                  <c:v>-0.87150768790392497</c:v>
                </c:pt>
                <c:pt idx="59">
                  <c:v>-1.0233000207854499</c:v>
                </c:pt>
                <c:pt idx="60">
                  <c:v>-1.24052024101999</c:v>
                </c:pt>
                <c:pt idx="61">
                  <c:v>-1.50863219616279</c:v>
                </c:pt>
                <c:pt idx="62">
                  <c:v>-1.7993769998639699</c:v>
                </c:pt>
                <c:pt idx="63">
                  <c:v>-2.06705555596315</c:v>
                </c:pt>
                <c:pt idx="64">
                  <c:v>-2.2442843168408202</c:v>
                </c:pt>
                <c:pt idx="65">
                  <c:v>-2.2371842967529401</c:v>
                </c:pt>
                <c:pt idx="66">
                  <c:v>-1.9199620667063</c:v>
                </c:pt>
                <c:pt idx="67">
                  <c:v>-1.1288401559044201</c:v>
                </c:pt>
                <c:pt idx="68">
                  <c:v>0.34470700706766899</c:v>
                </c:pt>
                <c:pt idx="69">
                  <c:v>2.7614567831614201</c:v>
                </c:pt>
                <c:pt idx="70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53920"/>
        <c:axId val="707344128"/>
      </c:scatterChart>
      <c:valAx>
        <c:axId val="707353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4128"/>
        <c:crosses val="autoZero"/>
        <c:crossBetween val="midCat"/>
      </c:valAx>
      <c:valAx>
        <c:axId val="707344128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800" b="0" i="0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53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434599733073224"/>
          <c:y val="0.15556141168113252"/>
          <c:w val="0.75587882078193402"/>
          <c:h val="0.6347119138299764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汇总'!$F$110:$F$132</c:f>
              <c:numCache>
                <c:formatCode>0.00</c:formatCode>
                <c:ptCount val="23"/>
                <c:pt idx="0">
                  <c:v>0.51368787595308396</c:v>
                </c:pt>
                <c:pt idx="1">
                  <c:v>1.01358729443248</c:v>
                </c:pt>
                <c:pt idx="2">
                  <c:v>1.3956011329554101</c:v>
                </c:pt>
                <c:pt idx="3">
                  <c:v>1.6538616720533501</c:v>
                </c:pt>
                <c:pt idx="4">
                  <c:v>1.79319459892279</c:v>
                </c:pt>
                <c:pt idx="5">
                  <c:v>1.82580938939507</c:v>
                </c:pt>
                <c:pt idx="6">
                  <c:v>1.7685802576248799</c:v>
                </c:pt>
                <c:pt idx="7">
                  <c:v>1.64085073921831</c:v>
                </c:pt>
                <c:pt idx="8">
                  <c:v>1.4626995290240901</c:v>
                </c:pt>
                <c:pt idx="9">
                  <c:v>1.25360960615575</c:v>
                </c:pt>
                <c:pt idx="10">
                  <c:v>1.03148694599812</c:v>
                </c:pt>
                <c:pt idx="11">
                  <c:v>0.81197924197922799</c:v>
                </c:pt>
                <c:pt idx="12">
                  <c:v>0.60804903875768102</c:v>
                </c:pt>
                <c:pt idx="13">
                  <c:v>0.42975951318572703</c:v>
                </c:pt>
                <c:pt idx="14">
                  <c:v>0.28423482996099098</c:v>
                </c:pt>
                <c:pt idx="15">
                  <c:v>0.17576054527367799</c:v>
                </c:pt>
                <c:pt idx="16">
                  <c:v>0.105992933990322</c:v>
                </c:pt>
                <c:pt idx="17">
                  <c:v>7.4249373994522402E-2</c:v>
                </c:pt>
                <c:pt idx="18">
                  <c:v>7.7855035220148999E-2</c:v>
                </c:pt>
                <c:pt idx="19">
                  <c:v>0.11252409067708199</c:v>
                </c:pt>
                <c:pt idx="20">
                  <c:v>0.172756492367624</c:v>
                </c:pt>
                <c:pt idx="21">
                  <c:v>0.25223403643597803</c:v>
                </c:pt>
                <c:pt idx="22">
                  <c:v>0.34420197918177797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汇总'!$G$112:$G$134</c:f>
              <c:numCache>
                <c:formatCode>0.00</c:formatCode>
                <c:ptCount val="23"/>
                <c:pt idx="0">
                  <c:v>2.7827592296910399</c:v>
                </c:pt>
                <c:pt idx="1">
                  <c:v>3.6149500837382398</c:v>
                </c:pt>
                <c:pt idx="2">
                  <c:v>4.1375201798240804</c:v>
                </c:pt>
                <c:pt idx="3">
                  <c:v>4.3699984798412101</c:v>
                </c:pt>
                <c:pt idx="4">
                  <c:v>4.3475306244972201</c:v>
                </c:pt>
                <c:pt idx="5">
                  <c:v>4.11468050507575</c:v>
                </c:pt>
                <c:pt idx="6">
                  <c:v>3.7204633642487601</c:v>
                </c:pt>
                <c:pt idx="7">
                  <c:v>3.21446027223804</c:v>
                </c:pt>
                <c:pt idx="8">
                  <c:v>2.6438746721526201</c:v>
                </c:pt>
                <c:pt idx="9">
                  <c:v>2.0514021736055699</c:v>
                </c:pt>
                <c:pt idx="10">
                  <c:v>1.4737948967593</c:v>
                </c:pt>
                <c:pt idx="11">
                  <c:v>0.94101142974324403</c:v>
                </c:pt>
                <c:pt idx="12">
                  <c:v>0.47585286095012203</c:v>
                </c:pt>
                <c:pt idx="13">
                  <c:v>9.3994384025087599E-2</c:v>
                </c:pt>
                <c:pt idx="14">
                  <c:v>-0.19566935255384599</c:v>
                </c:pt>
                <c:pt idx="15">
                  <c:v>-0.39043866758537199</c:v>
                </c:pt>
                <c:pt idx="16">
                  <c:v>-0.49304860762251201</c:v>
                </c:pt>
                <c:pt idx="17">
                  <c:v>-0.51079202515988797</c:v>
                </c:pt>
                <c:pt idx="18">
                  <c:v>-0.45457672874648503</c:v>
                </c:pt>
                <c:pt idx="19">
                  <c:v>-0.33796059641363702</c:v>
                </c:pt>
                <c:pt idx="20">
                  <c:v>-0.17620204310969401</c:v>
                </c:pt>
                <c:pt idx="21">
                  <c:v>1.46429054446875E-2</c:v>
                </c:pt>
                <c:pt idx="22">
                  <c:v>0.21855145632620901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汇总'!$H$117:$H$138</c:f>
              <c:numCache>
                <c:formatCode>0.00</c:formatCode>
                <c:ptCount val="22"/>
                <c:pt idx="0">
                  <c:v>0.373685738151184</c:v>
                </c:pt>
                <c:pt idx="1">
                  <c:v>0.44387577204762502</c:v>
                </c:pt>
                <c:pt idx="2">
                  <c:v>0.52709136643329801</c:v>
                </c:pt>
                <c:pt idx="3">
                  <c:v>0.615884757738561</c:v>
                </c:pt>
                <c:pt idx="4">
                  <c:v>0.70336841380630799</c:v>
                </c:pt>
                <c:pt idx="5">
                  <c:v>0.78352513815104596</c:v>
                </c:pt>
                <c:pt idx="6">
                  <c:v>0.85140622846445502</c:v>
                </c:pt>
                <c:pt idx="7">
                  <c:v>0.90323613971693795</c:v>
                </c:pt>
                <c:pt idx="8">
                  <c:v>0.93644044567098605</c:v>
                </c:pt>
                <c:pt idx="9">
                  <c:v>0.94961230227223303</c:v>
                </c:pt>
                <c:pt idx="10">
                  <c:v>0.94243109222872601</c:v>
                </c:pt>
                <c:pt idx="11">
                  <c:v>0.91554547211441795</c:v>
                </c:pt>
                <c:pt idx="12">
                  <c:v>0.87043165155545199</c:v>
                </c:pt>
                <c:pt idx="13">
                  <c:v>0.80923640845820499</c:v>
                </c:pt>
                <c:pt idx="14">
                  <c:v>0.73461308483492804</c:v>
                </c:pt>
                <c:pt idx="15">
                  <c:v>0.64955761456720995</c:v>
                </c:pt>
                <c:pt idx="16">
                  <c:v>0.55725050741122095</c:v>
                </c:pt>
                <c:pt idx="17">
                  <c:v>0.46090965271484402</c:v>
                </c:pt>
                <c:pt idx="18">
                  <c:v>0.36365781165733901</c:v>
                </c:pt>
                <c:pt idx="19">
                  <c:v>0.26840773836291998</c:v>
                </c:pt>
                <c:pt idx="20">
                  <c:v>0.177767007957125</c:v>
                </c:pt>
                <c:pt idx="21">
                  <c:v>9.39638335471598E-2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汇总'!$I$109:$I$127</c:f>
              <c:numCache>
                <c:formatCode>0.00</c:formatCode>
                <c:ptCount val="19"/>
                <c:pt idx="0">
                  <c:v>1.3698580876876101</c:v>
                </c:pt>
                <c:pt idx="1">
                  <c:v>1.6099676479827101</c:v>
                </c:pt>
                <c:pt idx="2">
                  <c:v>1.74895496949409</c:v>
                </c:pt>
                <c:pt idx="3">
                  <c:v>1.80507648334801</c:v>
                </c:pt>
                <c:pt idx="4">
                  <c:v>1.79475264070541</c:v>
                </c:pt>
                <c:pt idx="5">
                  <c:v>1.73260335009614</c:v>
                </c:pt>
                <c:pt idx="6">
                  <c:v>1.6315033023849099</c:v>
                </c:pt>
                <c:pt idx="7">
                  <c:v>1.50265393310797</c:v>
                </c:pt>
                <c:pt idx="8">
                  <c:v>1.3556690085535199</c:v>
                </c:pt>
                <c:pt idx="9">
                  <c:v>1.1986710514657599</c:v>
                </c:pt>
                <c:pt idx="10">
                  <c:v>1.0383960446306999</c:v>
                </c:pt>
                <c:pt idx="11">
                  <c:v>0.88030406585212495</c:v>
                </c:pt>
                <c:pt idx="12">
                  <c:v>0.72869371594829302</c:v>
                </c:pt>
                <c:pt idx="13">
                  <c:v>0.58681840239440397</c:v>
                </c:pt>
                <c:pt idx="14">
                  <c:v>0.45700273510163197</c:v>
                </c:pt>
                <c:pt idx="15">
                  <c:v>0.34075747756176999</c:v>
                </c:pt>
                <c:pt idx="16">
                  <c:v>0.238891676196301</c:v>
                </c:pt>
                <c:pt idx="17">
                  <c:v>0.151620763230992</c:v>
                </c:pt>
                <c:pt idx="18">
                  <c:v>7.8669593770248597E-2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汇总'!$J$116:$J$137</c:f>
              <c:numCache>
                <c:formatCode>0.00</c:formatCode>
                <c:ptCount val="22"/>
                <c:pt idx="0">
                  <c:v>-0.87983015072925996</c:v>
                </c:pt>
                <c:pt idx="1">
                  <c:v>-0.82995654618516901</c:v>
                </c:pt>
                <c:pt idx="2">
                  <c:v>-0.75502153520058402</c:v>
                </c:pt>
                <c:pt idx="3">
                  <c:v>-0.66220761648745896</c:v>
                </c:pt>
                <c:pt idx="4">
                  <c:v>-0.55853869937581502</c:v>
                </c:pt>
                <c:pt idx="5">
                  <c:v>-0.45051188308221202</c:v>
                </c:pt>
                <c:pt idx="6">
                  <c:v>-0.34384169956177901</c:v>
                </c:pt>
                <c:pt idx="7">
                  <c:v>-0.243299320644983</c:v>
                </c:pt>
                <c:pt idx="8">
                  <c:v>-0.152630757284451</c:v>
                </c:pt>
                <c:pt idx="9">
                  <c:v>-7.4539545628830306E-2</c:v>
                </c:pt>
                <c:pt idx="10">
                  <c:v>-1.07208212967898E-2</c:v>
                </c:pt>
                <c:pt idx="11">
                  <c:v>3.8064970352774501E-2</c:v>
                </c:pt>
                <c:pt idx="12">
                  <c:v>7.1889193968371207E-2</c:v>
                </c:pt>
                <c:pt idx="13">
                  <c:v>9.1532214033124101E-2</c:v>
                </c:pt>
                <c:pt idx="14">
                  <c:v>9.8348729108861804E-2</c:v>
                </c:pt>
                <c:pt idx="15">
                  <c:v>9.4128219351103104E-2</c:v>
                </c:pt>
                <c:pt idx="16">
                  <c:v>8.0956430893647E-2</c:v>
                </c:pt>
                <c:pt idx="17">
                  <c:v>6.1082835685230201E-2</c:v>
                </c:pt>
                <c:pt idx="18">
                  <c:v>3.6798080569820299E-2</c:v>
                </c:pt>
                <c:pt idx="19">
                  <c:v>1.0324574863091599E-2</c:v>
                </c:pt>
                <c:pt idx="20">
                  <c:v>-1.62774386546625E-2</c:v>
                </c:pt>
                <c:pt idx="21">
                  <c:v>-4.1186728476669397E-2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汇总'!$K$116:$K$137</c:f>
              <c:numCache>
                <c:formatCode>0.00</c:formatCode>
                <c:ptCount val="22"/>
                <c:pt idx="0">
                  <c:v>-0.28661483676945798</c:v>
                </c:pt>
                <c:pt idx="1">
                  <c:v>-0.17112820896108999</c:v>
                </c:pt>
                <c:pt idx="2">
                  <c:v>-7.8850898500024899E-2</c:v>
                </c:pt>
                <c:pt idx="3">
                  <c:v>-1.3961927572067901E-2</c:v>
                </c:pt>
                <c:pt idx="4">
                  <c:v>2.1512310693157399E-2</c:v>
                </c:pt>
                <c:pt idx="5">
                  <c:v>2.7542978928653299E-2</c:v>
                </c:pt>
                <c:pt idx="6">
                  <c:v>5.8756280093471601E-3</c:v>
                </c:pt>
                <c:pt idx="7">
                  <c:v>-4.0241594161145401E-2</c:v>
                </c:pt>
                <c:pt idx="8">
                  <c:v>-0.10636106740307399</c:v>
                </c:pt>
                <c:pt idx="9">
                  <c:v>-0.18715495009827801</c:v>
                </c:pt>
                <c:pt idx="10">
                  <c:v>-0.27673733368360798</c:v>
                </c:pt>
                <c:pt idx="11">
                  <c:v>-0.36897796570941199</c:v>
                </c:pt>
                <c:pt idx="12">
                  <c:v>-0.45779799604094801</c:v>
                </c:pt>
                <c:pt idx="13">
                  <c:v>-0.53743989276099302</c:v>
                </c:pt>
                <c:pt idx="14">
                  <c:v>-0.60270526863872798</c:v>
                </c:pt>
                <c:pt idx="15">
                  <c:v>-0.64915585565936695</c:v>
                </c:pt>
                <c:pt idx="16">
                  <c:v>-0.67327426404899504</c:v>
                </c:pt>
                <c:pt idx="17">
                  <c:v>-0.67258246350693696</c:v>
                </c:pt>
                <c:pt idx="18">
                  <c:v>-0.645717127937531</c:v>
                </c:pt>
                <c:pt idx="19">
                  <c:v>-0.59246209088966595</c:v>
                </c:pt>
                <c:pt idx="20">
                  <c:v>-0.513739167142099</c:v>
                </c:pt>
                <c:pt idx="21">
                  <c:v>-0.41155950641865002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汇总'!$L$107:$L$128</c:f>
              <c:numCache>
                <c:formatCode>0.00</c:formatCode>
                <c:ptCount val="22"/>
                <c:pt idx="0">
                  <c:v>-0.14647025709679701</c:v>
                </c:pt>
                <c:pt idx="1">
                  <c:v>0.11461824734152699</c:v>
                </c:pt>
                <c:pt idx="2">
                  <c:v>0.26890018554805301</c:v>
                </c:pt>
                <c:pt idx="3">
                  <c:v>0.35068860397073398</c:v>
                </c:pt>
                <c:pt idx="4">
                  <c:v>0.38658003382268902</c:v>
                </c:pt>
                <c:pt idx="5">
                  <c:v>0.396676314455296</c:v>
                </c:pt>
                <c:pt idx="6">
                  <c:v>0.39567054826936299</c:v>
                </c:pt>
                <c:pt idx="7">
                  <c:v>0.39380733682802899</c:v>
                </c:pt>
                <c:pt idx="8">
                  <c:v>0.39772699578743398</c:v>
                </c:pt>
                <c:pt idx="9">
                  <c:v>0.41120300290321699</c:v>
                </c:pt>
                <c:pt idx="10">
                  <c:v>0.43578149870169403</c:v>
                </c:pt>
                <c:pt idx="11">
                  <c:v>0.471331233425069</c:v>
                </c:pt>
                <c:pt idx="12">
                  <c:v>0.51651193656933303</c:v>
                </c:pt>
                <c:pt idx="13">
                  <c:v>0.56916867673222404</c:v>
                </c:pt>
                <c:pt idx="14">
                  <c:v>0.62665937957697804</c:v>
                </c:pt>
                <c:pt idx="15">
                  <c:v>0.68612228049414703</c:v>
                </c:pt>
                <c:pt idx="16">
                  <c:v>0.74468970601071405</c:v>
                </c:pt>
                <c:pt idx="17">
                  <c:v>0.79965420415136601</c:v>
                </c:pt>
                <c:pt idx="18">
                  <c:v>0.84859267880122002</c:v>
                </c:pt>
                <c:pt idx="19">
                  <c:v>0.889453826654371</c:v>
                </c:pt>
                <c:pt idx="20">
                  <c:v>0.92061382755450305</c:v>
                </c:pt>
                <c:pt idx="21">
                  <c:v>0.94090489994848103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汇总'!$M$110:$M$131</c:f>
              <c:numCache>
                <c:formatCode>0.00</c:formatCode>
                <c:ptCount val="22"/>
                <c:pt idx="0">
                  <c:v>0.32181991177901997</c:v>
                </c:pt>
                <c:pt idx="1">
                  <c:v>0.37254673819562001</c:v>
                </c:pt>
                <c:pt idx="2">
                  <c:v>0.39907009676300198</c:v>
                </c:pt>
                <c:pt idx="3">
                  <c:v>0.40559504049233902</c:v>
                </c:pt>
                <c:pt idx="4">
                  <c:v>0.39557813097143901</c:v>
                </c:pt>
                <c:pt idx="5">
                  <c:v>0.37203669978343901</c:v>
                </c:pt>
                <c:pt idx="6">
                  <c:v>0.33776659603173098</c:v>
                </c:pt>
                <c:pt idx="7">
                  <c:v>0.29548354060752802</c:v>
                </c:pt>
                <c:pt idx="8">
                  <c:v>0.24790185328369699</c:v>
                </c:pt>
                <c:pt idx="9">
                  <c:v>0.19776301686026601</c:v>
                </c:pt>
                <c:pt idx="10">
                  <c:v>0.147825293422988</c:v>
                </c:pt>
                <c:pt idx="11">
                  <c:v>0.100824411306994</c:v>
                </c:pt>
                <c:pt idx="12">
                  <c:v>5.9414197582340601E-2</c:v>
                </c:pt>
                <c:pt idx="13">
                  <c:v>2.60949397979213E-2</c:v>
                </c:pt>
                <c:pt idx="14">
                  <c:v>3.13622233344724E-3</c:v>
                </c:pt>
                <c:pt idx="15">
                  <c:v>-7.5000029820149203E-3</c:v>
                </c:pt>
                <c:pt idx="16">
                  <c:v>-4.2312853240700204E-3</c:v>
                </c:pt>
                <c:pt idx="17">
                  <c:v>1.40824639578083E-2</c:v>
                </c:pt>
                <c:pt idx="18">
                  <c:v>4.8088236206034599E-2</c:v>
                </c:pt>
                <c:pt idx="19">
                  <c:v>9.79036601897421E-2</c:v>
                </c:pt>
                <c:pt idx="20">
                  <c:v>0.16309682832535999</c:v>
                </c:pt>
                <c:pt idx="21">
                  <c:v>0.24268316647178101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汇总'!$N$114:$N$133</c:f>
              <c:numCache>
                <c:formatCode>0.00</c:formatCode>
                <c:ptCount val="20"/>
                <c:pt idx="0">
                  <c:v>0.44200235192306397</c:v>
                </c:pt>
                <c:pt idx="1">
                  <c:v>0.42996224556878898</c:v>
                </c:pt>
                <c:pt idx="2">
                  <c:v>0.40231733969743599</c:v>
                </c:pt>
                <c:pt idx="3">
                  <c:v>0.36489400355727702</c:v>
                </c:pt>
                <c:pt idx="4">
                  <c:v>0.322846969420018</c:v>
                </c:pt>
                <c:pt idx="5">
                  <c:v>0.280776755252655</c:v>
                </c:pt>
                <c:pt idx="6">
                  <c:v>0.24279577902773899</c:v>
                </c:pt>
                <c:pt idx="7">
                  <c:v>0.21255504243339099</c:v>
                </c:pt>
                <c:pt idx="8">
                  <c:v>0.19324193474288401</c:v>
                </c:pt>
                <c:pt idx="9">
                  <c:v>0.187558440983877</c:v>
                </c:pt>
                <c:pt idx="10">
                  <c:v>0.19768783230886899</c:v>
                </c:pt>
                <c:pt idx="11">
                  <c:v>0.225256770612282</c:v>
                </c:pt>
                <c:pt idx="12">
                  <c:v>0.27129867396441698</c:v>
                </c:pt>
                <c:pt idx="13">
                  <c:v>0.33622316433962501</c:v>
                </c:pt>
                <c:pt idx="14">
                  <c:v>0.41979545440331101</c:v>
                </c:pt>
                <c:pt idx="15">
                  <c:v>0.52112862579534802</c:v>
                </c:pt>
                <c:pt idx="16">
                  <c:v>0.63869090739463197</c:v>
                </c:pt>
                <c:pt idx="17">
                  <c:v>0.770329278488039</c:v>
                </c:pt>
                <c:pt idx="18">
                  <c:v>0.913309998578274</c:v>
                </c:pt>
                <c:pt idx="19">
                  <c:v>1.06437600276304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汇总'!$O$124:$O$142</c:f>
              <c:numCache>
                <c:formatCode>0.00</c:formatCode>
                <c:ptCount val="19"/>
                <c:pt idx="0">
                  <c:v>2.1842542336823501</c:v>
                </c:pt>
                <c:pt idx="1">
                  <c:v>2.2732518377564599</c:v>
                </c:pt>
                <c:pt idx="2">
                  <c:v>2.2930196155714002</c:v>
                </c:pt>
                <c:pt idx="3">
                  <c:v>2.2495082413099001</c:v>
                </c:pt>
                <c:pt idx="4">
                  <c:v>2.1513551365308698</c:v>
                </c:pt>
                <c:pt idx="5">
                  <c:v>2.0091178306049202</c:v>
                </c:pt>
                <c:pt idx="6">
                  <c:v>1.8345133858728799</c:v>
                </c:pt>
                <c:pt idx="7">
                  <c:v>1.6396936491504699</c:v>
                </c:pt>
                <c:pt idx="8">
                  <c:v>1.43658055357589</c:v>
                </c:pt>
                <c:pt idx="9">
                  <c:v>1.2362805062098401</c:v>
                </c:pt>
                <c:pt idx="10">
                  <c:v>1.0485920571918601</c:v>
                </c:pt>
                <c:pt idx="11">
                  <c:v>0.88161655568913899</c:v>
                </c:pt>
                <c:pt idx="12">
                  <c:v>0.74147735628329303</c:v>
                </c:pt>
                <c:pt idx="13">
                  <c:v>0.63214934689900404</c:v>
                </c:pt>
                <c:pt idx="14">
                  <c:v>0.55539712580706702</c:v>
                </c:pt>
                <c:pt idx="15">
                  <c:v>0.51081706067939303</c:v>
                </c:pt>
                <c:pt idx="16">
                  <c:v>0.49597571720060302</c:v>
                </c:pt>
                <c:pt idx="17">
                  <c:v>0.50663474810823095</c:v>
                </c:pt>
                <c:pt idx="18">
                  <c:v>0.53705028615341399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汇总'!$P$113:$P$140</c:f>
              <c:numCache>
                <c:formatCode>0.00</c:formatCode>
                <c:ptCount val="28"/>
                <c:pt idx="0">
                  <c:v>0.53774561741625104</c:v>
                </c:pt>
                <c:pt idx="1">
                  <c:v>0.46656369708302903</c:v>
                </c:pt>
                <c:pt idx="2">
                  <c:v>0.40713185212091402</c:v>
                </c:pt>
                <c:pt idx="3">
                  <c:v>0.36509731397725198</c:v>
                </c:pt>
                <c:pt idx="4">
                  <c:v>0.34272362795108302</c:v>
                </c:pt>
                <c:pt idx="5">
                  <c:v>0.33979802177775797</c:v>
                </c:pt>
                <c:pt idx="6">
                  <c:v>0.35438642935135301</c:v>
                </c:pt>
                <c:pt idx="7">
                  <c:v>0.38345282193043201</c:v>
                </c:pt>
                <c:pt idx="8">
                  <c:v>0.42335839544793602</c:v>
                </c:pt>
                <c:pt idx="9">
                  <c:v>0.47025509295373602</c:v>
                </c:pt>
                <c:pt idx="10">
                  <c:v>0.52038690576097402</c:v>
                </c:pt>
                <c:pt idx="11">
                  <c:v>0.57031139554376897</c:v>
                </c:pt>
                <c:pt idx="12">
                  <c:v>0.61705291244491001</c:v>
                </c:pt>
                <c:pt idx="13">
                  <c:v>0.65819805119556296</c:v>
                </c:pt>
                <c:pt idx="14">
                  <c:v>0.69194298832906398</c:v>
                </c:pt>
                <c:pt idx="15">
                  <c:v>0.71710147878297603</c:v>
                </c:pt>
                <c:pt idx="16">
                  <c:v>0.73308145952989101</c:v>
                </c:pt>
                <c:pt idx="17">
                  <c:v>0.739837411359206</c:v>
                </c:pt>
                <c:pt idx="18">
                  <c:v>0.737804867547312</c:v>
                </c:pt>
                <c:pt idx="19">
                  <c:v>0.727822729899813</c:v>
                </c:pt>
                <c:pt idx="20">
                  <c:v>0.71104835853773396</c:v>
                </c:pt>
                <c:pt idx="21">
                  <c:v>0.68886974181016403</c:v>
                </c:pt>
                <c:pt idx="22">
                  <c:v>0.66281842687283998</c:v>
                </c:pt>
                <c:pt idx="23">
                  <c:v>0.63448629975520099</c:v>
                </c:pt>
                <c:pt idx="24">
                  <c:v>0.60544874615434596</c:v>
                </c:pt>
                <c:pt idx="25">
                  <c:v>0.57719620075504396</c:v>
                </c:pt>
                <c:pt idx="26">
                  <c:v>0.55107560355464302</c:v>
                </c:pt>
                <c:pt idx="27">
                  <c:v>0.52824282650004095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汇总'!$Q$114:$Q$138</c:f>
              <c:numCache>
                <c:formatCode>0.00</c:formatCode>
                <c:ptCount val="25"/>
                <c:pt idx="0">
                  <c:v>1.3866858469713199</c:v>
                </c:pt>
                <c:pt idx="1">
                  <c:v>1.26833177946057</c:v>
                </c:pt>
                <c:pt idx="2">
                  <c:v>1.10865123957208</c:v>
                </c:pt>
                <c:pt idx="3">
                  <c:v>0.92341137611972102</c:v>
                </c:pt>
                <c:pt idx="4">
                  <c:v>0.72639234978682099</c:v>
                </c:pt>
                <c:pt idx="5">
                  <c:v>0.52934449557195395</c:v>
                </c:pt>
                <c:pt idx="6">
                  <c:v>0.34200051386031299</c:v>
                </c:pt>
                <c:pt idx="7">
                  <c:v>0.17213338947328399</c:v>
                </c:pt>
                <c:pt idx="8">
                  <c:v>2.5651525996415198E-2</c:v>
                </c:pt>
                <c:pt idx="9">
                  <c:v>-9.3276658885721495E-2</c:v>
                </c:pt>
                <c:pt idx="10">
                  <c:v>-0.18207570241117901</c:v>
                </c:pt>
                <c:pt idx="11">
                  <c:v>-0.23959995609427501</c:v>
                </c:pt>
                <c:pt idx="12">
                  <c:v>-0.26595999151810101</c:v>
                </c:pt>
                <c:pt idx="13">
                  <c:v>-0.26234356832525402</c:v>
                </c:pt>
                <c:pt idx="14">
                  <c:v>-0.23083556933742599</c:v>
                </c:pt>
                <c:pt idx="15">
                  <c:v>-0.174240726426756</c:v>
                </c:pt>
                <c:pt idx="16">
                  <c:v>-9.5912408972663996E-2</c:v>
                </c:pt>
                <c:pt idx="17">
                  <c:v>4.0977552886545298E-4</c:v>
                </c:pt>
                <c:pt idx="18">
                  <c:v>0.110751311885668</c:v>
                </c:pt>
                <c:pt idx="19">
                  <c:v>0.231041245071195</c:v>
                </c:pt>
                <c:pt idx="20">
                  <c:v>0.35723642564396002</c:v>
                </c:pt>
                <c:pt idx="21">
                  <c:v>0.48543057703452702</c:v>
                </c:pt>
                <c:pt idx="22">
                  <c:v>0.61194760367328005</c:v>
                </c:pt>
                <c:pt idx="23">
                  <c:v>0.73341890408285304</c:v>
                </c:pt>
                <c:pt idx="24">
                  <c:v>0.84684476868985004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汇总'!$R$124:$R$144</c:f>
              <c:numCache>
                <c:formatCode>0.00</c:formatCode>
                <c:ptCount val="21"/>
                <c:pt idx="0">
                  <c:v>0.21148061900651199</c:v>
                </c:pt>
                <c:pt idx="1">
                  <c:v>1.6934957698524E-2</c:v>
                </c:pt>
                <c:pt idx="2">
                  <c:v>-0.16697056336171301</c:v>
                </c:pt>
                <c:pt idx="3">
                  <c:v>-0.334048949061028</c:v>
                </c:pt>
                <c:pt idx="4">
                  <c:v>-0.47861783270040298</c:v>
                </c:pt>
                <c:pt idx="5">
                  <c:v>-0.59568008681968698</c:v>
                </c:pt>
                <c:pt idx="6">
                  <c:v>-0.68108069743504795</c:v>
                </c:pt>
                <c:pt idx="7">
                  <c:v>-0.73163502840579697</c:v>
                </c:pt>
                <c:pt idx="8">
                  <c:v>-0.74522495901603902</c:v>
                </c:pt>
                <c:pt idx="9">
                  <c:v>-0.72086063858792904</c:v>
                </c:pt>
                <c:pt idx="10">
                  <c:v>-0.65870676703291797</c:v>
                </c:pt>
                <c:pt idx="11">
                  <c:v>-0.560073379693386</c:v>
                </c:pt>
                <c:pt idx="12">
                  <c:v>-0.42737208863771198</c:v>
                </c:pt>
                <c:pt idx="13">
                  <c:v>-0.26403961073730398</c:v>
                </c:pt>
                <c:pt idx="14">
                  <c:v>-7.44311953752224E-2</c:v>
                </c:pt>
                <c:pt idx="15">
                  <c:v>0.13631274846847</c:v>
                </c:pt>
                <c:pt idx="16">
                  <c:v>0.36242293478319298</c:v>
                </c:pt>
                <c:pt idx="17">
                  <c:v>0.59767600614759298</c:v>
                </c:pt>
                <c:pt idx="18">
                  <c:v>0.83558307586913505</c:v>
                </c:pt>
                <c:pt idx="19">
                  <c:v>1.0695869157705999</c:v>
                </c:pt>
                <c:pt idx="20">
                  <c:v>1.2932624900699501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汇总'!$S$105:$S$127</c:f>
              <c:numCache>
                <c:formatCode>0.00</c:formatCode>
                <c:ptCount val="23"/>
                <c:pt idx="0">
                  <c:v>-2.2209830047858401</c:v>
                </c:pt>
                <c:pt idx="1">
                  <c:v>-1.3033887466325</c:v>
                </c:pt>
                <c:pt idx="2">
                  <c:v>-0.68976343112912497</c:v>
                </c:pt>
                <c:pt idx="3">
                  <c:v>-0.308348690327167</c:v>
                </c:pt>
                <c:pt idx="4">
                  <c:v>-9.9432683887121301E-2</c:v>
                </c:pt>
                <c:pt idx="5">
                  <c:v>-1.3888197637369299E-2</c:v>
                </c:pt>
                <c:pt idx="6">
                  <c:v>-1.18417915814293E-2</c:v>
                </c:pt>
                <c:pt idx="7">
                  <c:v>-6.1465017314833198E-2</c:v>
                </c:pt>
                <c:pt idx="8">
                  <c:v>-0.13787919301267301</c:v>
                </c:pt>
                <c:pt idx="9">
                  <c:v>-0.222165677977817</c:v>
                </c:pt>
                <c:pt idx="10">
                  <c:v>-0.30047402819757701</c:v>
                </c:pt>
                <c:pt idx="11">
                  <c:v>-0.36322083944334899</c:v>
                </c:pt>
                <c:pt idx="12">
                  <c:v>-0.40437249516347301</c:v>
                </c:pt>
                <c:pt idx="13">
                  <c:v>-0.42080543276409899</c:v>
                </c:pt>
                <c:pt idx="14">
                  <c:v>-0.41173792384653102</c:v>
                </c:pt>
                <c:pt idx="15">
                  <c:v>-0.37822773157179901</c:v>
                </c:pt>
                <c:pt idx="16">
                  <c:v>-0.32273036155500801</c:v>
                </c:pt>
                <c:pt idx="17">
                  <c:v>-0.24871296155185399</c:v>
                </c:pt>
                <c:pt idx="18">
                  <c:v>-0.16031924968966499</c:v>
                </c:pt>
                <c:pt idx="19">
                  <c:v>-6.2081161112749902E-2</c:v>
                </c:pt>
                <c:pt idx="20">
                  <c:v>4.1326801340021597E-2</c:v>
                </c:pt>
                <c:pt idx="21">
                  <c:v>0.145294245432389</c:v>
                </c:pt>
                <c:pt idx="22">
                  <c:v>0.24544606280340101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汇总'!$T$116:$T$143</c:f>
              <c:numCache>
                <c:formatCode>0.00</c:formatCode>
                <c:ptCount val="28"/>
                <c:pt idx="0">
                  <c:v>0.91779478324251995</c:v>
                </c:pt>
                <c:pt idx="1">
                  <c:v>0.943497895531486</c:v>
                </c:pt>
                <c:pt idx="2">
                  <c:v>0.946841212702077</c:v>
                </c:pt>
                <c:pt idx="3">
                  <c:v>0.93581082314556496</c:v>
                </c:pt>
                <c:pt idx="4">
                  <c:v>0.91755146067476601</c:v>
                </c:pt>
                <c:pt idx="5">
                  <c:v>0.89820711637462602</c:v>
                </c:pt>
                <c:pt idx="6">
                  <c:v>0.88281709278236298</c:v>
                </c:pt>
                <c:pt idx="7">
                  <c:v>0.87526137510467505</c:v>
                </c:pt>
                <c:pt idx="8">
                  <c:v>0.878249416237466</c:v>
                </c:pt>
                <c:pt idx="9">
                  <c:v>0.89334665893051002</c:v>
                </c:pt>
                <c:pt idx="10">
                  <c:v>0.92103334953701999</c:v>
                </c:pt>
                <c:pt idx="11">
                  <c:v>0.96079043340459203</c:v>
                </c:pt>
                <c:pt idx="12">
                  <c:v>1.0112075621007</c:v>
                </c:pt>
                <c:pt idx="13">
                  <c:v>1.07010848732244</c:v>
                </c:pt>
                <c:pt idx="14">
                  <c:v>1.1346893655164201</c:v>
                </c:pt>
                <c:pt idx="15">
                  <c:v>1.2016657509298601</c:v>
                </c:pt>
                <c:pt idx="16">
                  <c:v>1.2674243130313101</c:v>
                </c:pt>
                <c:pt idx="17">
                  <c:v>1.3281755769727499</c:v>
                </c:pt>
                <c:pt idx="18">
                  <c:v>1.3801042530213901</c:v>
                </c:pt>
                <c:pt idx="19">
                  <c:v>1.41951399266445</c:v>
                </c:pt>
                <c:pt idx="20">
                  <c:v>1.4429636853841601</c:v>
                </c:pt>
                <c:pt idx="21">
                  <c:v>1.44739269091483</c:v>
                </c:pt>
                <c:pt idx="22">
                  <c:v>1.43023268712889</c:v>
                </c:pt>
                <c:pt idx="23">
                  <c:v>1.3895041035525799</c:v>
                </c:pt>
                <c:pt idx="24">
                  <c:v>1.3238954048840801</c:v>
                </c:pt>
                <c:pt idx="25">
                  <c:v>1.2328237877824499</c:v>
                </c:pt>
                <c:pt idx="26">
                  <c:v>1.11647615760936</c:v>
                </c:pt>
                <c:pt idx="27">
                  <c:v>0.975829559735228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汇总'!$U$119:$U$146</c:f>
              <c:numCache>
                <c:formatCode>0.00</c:formatCode>
                <c:ptCount val="28"/>
                <c:pt idx="0">
                  <c:v>0.77752036379183498</c:v>
                </c:pt>
                <c:pt idx="1">
                  <c:v>0.75420456067519903</c:v>
                </c:pt>
                <c:pt idx="2">
                  <c:v>0.71284858916680405</c:v>
                </c:pt>
                <c:pt idx="3">
                  <c:v>0.65728799777441105</c:v>
                </c:pt>
                <c:pt idx="4">
                  <c:v>0.59146835280001198</c:v>
                </c:pt>
                <c:pt idx="5">
                  <c:v>0.519348954619128</c:v>
                </c:pt>
                <c:pt idx="6">
                  <c:v>0.444799054941802</c:v>
                </c:pt>
                <c:pt idx="7">
                  <c:v>0.37149298286874199</c:v>
                </c:pt>
                <c:pt idx="8">
                  <c:v>0.30280959718988198</c:v>
                </c:pt>
                <c:pt idx="9">
                  <c:v>0.24174054670884301</c:v>
                </c:pt>
                <c:pt idx="10">
                  <c:v>0.190810939415342</c:v>
                </c:pt>
                <c:pt idx="11">
                  <c:v>0.15201519506681599</c:v>
                </c:pt>
                <c:pt idx="12">
                  <c:v>0.126770084182666</c:v>
                </c:pt>
                <c:pt idx="13">
                  <c:v>0.115886239600224</c:v>
                </c:pt>
                <c:pt idx="14">
                  <c:v>0.119558764584347</c:v>
                </c:pt>
                <c:pt idx="15">
                  <c:v>0.137376954034059</c:v>
                </c:pt>
                <c:pt idx="16">
                  <c:v>0.16835259257677901</c:v>
                </c:pt>
                <c:pt idx="17">
                  <c:v>0.21096579529460199</c:v>
                </c:pt>
                <c:pt idx="18">
                  <c:v>0.263226913478802</c:v>
                </c:pt>
                <c:pt idx="19">
                  <c:v>0.322752639169611</c:v>
                </c:pt>
                <c:pt idx="20">
                  <c:v>0.38685410828579903</c:v>
                </c:pt>
                <c:pt idx="21">
                  <c:v>0.452634522925428</c:v>
                </c:pt>
                <c:pt idx="22">
                  <c:v>0.51709358885812795</c:v>
                </c:pt>
                <c:pt idx="23">
                  <c:v>0.577235894420558</c:v>
                </c:pt>
                <c:pt idx="24">
                  <c:v>0.63018024186269594</c:v>
                </c:pt>
                <c:pt idx="25">
                  <c:v>0.67326688178738703</c:v>
                </c:pt>
                <c:pt idx="26">
                  <c:v>0.70415959557702001</c:v>
                </c:pt>
                <c:pt idx="27">
                  <c:v>0.72093961968208198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汇总'!$V$104:$V$127</c:f>
              <c:numCache>
                <c:formatCode>0.00</c:formatCode>
                <c:ptCount val="24"/>
                <c:pt idx="0">
                  <c:v>-2.8514888183437002</c:v>
                </c:pt>
                <c:pt idx="1">
                  <c:v>-1.58146671464649</c:v>
                </c:pt>
                <c:pt idx="2">
                  <c:v>-0.76295408699248102</c:v>
                </c:pt>
                <c:pt idx="3">
                  <c:v>-0.262425866849268</c:v>
                </c:pt>
                <c:pt idx="4">
                  <c:v>2.2027587427996501E-2</c:v>
                </c:pt>
                <c:pt idx="5">
                  <c:v>0.16652091845217201</c:v>
                </c:pt>
                <c:pt idx="6">
                  <c:v>0.226392761925823</c:v>
                </c:pt>
                <c:pt idx="7">
                  <c:v>0.24050106393631801</c:v>
                </c:pt>
                <c:pt idx="8">
                  <c:v>0.23486772530324601</c:v>
                </c:pt>
                <c:pt idx="9">
                  <c:v>0.225740954668219</c:v>
                </c:pt>
                <c:pt idx="10">
                  <c:v>0.222139230667485</c:v>
                </c:pt>
                <c:pt idx="11">
                  <c:v>0.22793643101772501</c:v>
                </c:pt>
                <c:pt idx="12">
                  <c:v>0.243543482674624</c:v>
                </c:pt>
                <c:pt idx="13">
                  <c:v>0.26723782239246702</c:v>
                </c:pt>
                <c:pt idx="14">
                  <c:v>0.29618803102084401</c:v>
                </c:pt>
                <c:pt idx="15">
                  <c:v>0.32721721772273199</c:v>
                </c:pt>
                <c:pt idx="16">
                  <c:v>0.357345081983586</c:v>
                </c:pt>
                <c:pt idx="17">
                  <c:v>0.38414507180929902</c:v>
                </c:pt>
                <c:pt idx="18">
                  <c:v>0.40594968587450497</c:v>
                </c:pt>
                <c:pt idx="19">
                  <c:v>0.421933735588848</c:v>
                </c:pt>
                <c:pt idx="20">
                  <c:v>0.43210229009377898</c:v>
                </c:pt>
                <c:pt idx="21">
                  <c:v>0.43720707308413798</c:v>
                </c:pt>
                <c:pt idx="22">
                  <c:v>0.438612265074519</c:v>
                </c:pt>
                <c:pt idx="23">
                  <c:v>0.43812798829152899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汇总'!$W$103:$W$122</c:f>
              <c:numCache>
                <c:formatCode>0.00</c:formatCode>
                <c:ptCount val="20"/>
                <c:pt idx="0">
                  <c:v>-4.1852902647872501</c:v>
                </c:pt>
                <c:pt idx="1">
                  <c:v>-1.64087668732924</c:v>
                </c:pt>
                <c:pt idx="2">
                  <c:v>-0.18673041317684999</c:v>
                </c:pt>
                <c:pt idx="3">
                  <c:v>0.51193140701345796</c:v>
                </c:pt>
                <c:pt idx="4">
                  <c:v>0.71501141950607505</c:v>
                </c:pt>
                <c:pt idx="5">
                  <c:v>0.61984476750318296</c:v>
                </c:pt>
                <c:pt idx="6">
                  <c:v>0.372040813547308</c:v>
                </c:pt>
                <c:pt idx="7">
                  <c:v>7.4976288711562603E-2</c:v>
                </c:pt>
                <c:pt idx="8">
                  <c:v>-0.20194414328848101</c:v>
                </c:pt>
                <c:pt idx="9">
                  <c:v>-0.416150174144088</c:v>
                </c:pt>
                <c:pt idx="10">
                  <c:v>-0.54578735241211396</c:v>
                </c:pt>
                <c:pt idx="11">
                  <c:v>-0.58452009274504102</c:v>
                </c:pt>
                <c:pt idx="12">
                  <c:v>-0.53716425931689205</c:v>
                </c:pt>
                <c:pt idx="13">
                  <c:v>-0.41606300088015702</c:v>
                </c:pt>
                <c:pt idx="14">
                  <c:v>-0.23812496484884901</c:v>
                </c:pt>
                <c:pt idx="15">
                  <c:v>-2.24493067099658E-2</c:v>
                </c:pt>
                <c:pt idx="16">
                  <c:v>0.21153296107674399</c:v>
                </c:pt>
                <c:pt idx="17">
                  <c:v>0.445466769726377</c:v>
                </c:pt>
                <c:pt idx="18">
                  <c:v>0.663090627605875</c:v>
                </c:pt>
                <c:pt idx="19">
                  <c:v>0.85092012512050796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汇总'!$X$111:$X$130</c:f>
              <c:numCache>
                <c:formatCode>0.00</c:formatCode>
                <c:ptCount val="20"/>
                <c:pt idx="0">
                  <c:v>0.40755320034815101</c:v>
                </c:pt>
                <c:pt idx="1">
                  <c:v>0.351299506890902</c:v>
                </c:pt>
                <c:pt idx="2">
                  <c:v>0.28774033557732198</c:v>
                </c:pt>
                <c:pt idx="3">
                  <c:v>0.22953666142513601</c:v>
                </c:pt>
                <c:pt idx="4">
                  <c:v>0.18471931847442799</c:v>
                </c:pt>
                <c:pt idx="5">
                  <c:v>0.157727692182553</c:v>
                </c:pt>
                <c:pt idx="6">
                  <c:v>0.150282125986585</c:v>
                </c:pt>
                <c:pt idx="7">
                  <c:v>0.16210911631046099</c:v>
                </c:pt>
                <c:pt idx="8">
                  <c:v>0.19153695100996901</c:v>
                </c:pt>
                <c:pt idx="9">
                  <c:v>0.235978078273162</c:v>
                </c:pt>
                <c:pt idx="10">
                  <c:v>0.29231317632603299</c:v>
                </c:pt>
                <c:pt idx="11">
                  <c:v>0.35719062893347397</c:v>
                </c:pt>
                <c:pt idx="12">
                  <c:v>0.42725389763496202</c:v>
                </c:pt>
                <c:pt idx="13">
                  <c:v>0.49930811890993798</c:v>
                </c:pt>
                <c:pt idx="14">
                  <c:v>0.57043614303430401</c:v>
                </c:pt>
                <c:pt idx="15">
                  <c:v>0.63807317126112495</c:v>
                </c:pt>
                <c:pt idx="16">
                  <c:v>0.70004813914102504</c:v>
                </c:pt>
                <c:pt idx="17">
                  <c:v>0.75459903628553704</c:v>
                </c:pt>
                <c:pt idx="18">
                  <c:v>0.80036844667715901</c:v>
                </c:pt>
                <c:pt idx="19">
                  <c:v>0.83638473873077301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汇总'!$Y$105:$Y$123</c:f>
              <c:numCache>
                <c:formatCode>0.00</c:formatCode>
                <c:ptCount val="19"/>
                <c:pt idx="0">
                  <c:v>0.62946618533235998</c:v>
                </c:pt>
                <c:pt idx="1">
                  <c:v>0.88516762745536903</c:v>
                </c:pt>
                <c:pt idx="2">
                  <c:v>0.85524255110809799</c:v>
                </c:pt>
                <c:pt idx="3">
                  <c:v>0.65901706379665603</c:v>
                </c:pt>
                <c:pt idx="4">
                  <c:v>0.38501585444291497</c:v>
                </c:pt>
                <c:pt idx="5">
                  <c:v>9.6460098781706805E-2</c:v>
                </c:pt>
                <c:pt idx="6">
                  <c:v>-0.16392655171834</c:v>
                </c:pt>
                <c:pt idx="7">
                  <c:v>-0.36974438237878499</c:v>
                </c:pt>
                <c:pt idx="8">
                  <c:v>-0.50732009215362905</c:v>
                </c:pt>
                <c:pt idx="9">
                  <c:v>-0.57263209535674697</c:v>
                </c:pt>
                <c:pt idx="10">
                  <c:v>-0.56870842632311502</c:v>
                </c:pt>
                <c:pt idx="11">
                  <c:v>-0.50344996232142403</c:v>
                </c:pt>
                <c:pt idx="12">
                  <c:v>-0.38783453709478799</c:v>
                </c:pt>
                <c:pt idx="13">
                  <c:v>-0.23446029425106299</c:v>
                </c:pt>
                <c:pt idx="14">
                  <c:v>-5.6389326359352697E-2</c:v>
                </c:pt>
                <c:pt idx="15">
                  <c:v>0.13374473796811201</c:v>
                </c:pt>
                <c:pt idx="16">
                  <c:v>0.32439900051987203</c:v>
                </c:pt>
                <c:pt idx="17">
                  <c:v>0.50558475896590604</c:v>
                </c:pt>
                <c:pt idx="18">
                  <c:v>0.66916114109996305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汇总'!$Z$127:$Z$145</c:f>
              <c:numCache>
                <c:formatCode>0.00</c:formatCode>
                <c:ptCount val="19"/>
                <c:pt idx="0">
                  <c:v>1.7581717841067499</c:v>
                </c:pt>
                <c:pt idx="1">
                  <c:v>1.9050370431263699</c:v>
                </c:pt>
                <c:pt idx="2">
                  <c:v>2.0094376004143601</c:v>
                </c:pt>
                <c:pt idx="3">
                  <c:v>2.06871064202599</c:v>
                </c:pt>
                <c:pt idx="4">
                  <c:v>2.08185085140643</c:v>
                </c:pt>
                <c:pt idx="5">
                  <c:v>2.0494355281676899</c:v>
                </c:pt>
                <c:pt idx="6">
                  <c:v>1.9735103809443999</c:v>
                </c:pt>
                <c:pt idx="7">
                  <c:v>1.85744218584844</c:v>
                </c:pt>
                <c:pt idx="8">
                  <c:v>1.70574442595988</c:v>
                </c:pt>
                <c:pt idx="9">
                  <c:v>1.5238819189330901</c:v>
                </c:pt>
                <c:pt idx="10">
                  <c:v>1.31806029917659</c:v>
                </c:pt>
                <c:pt idx="11">
                  <c:v>1.0950060481705599</c:v>
                </c:pt>
                <c:pt idx="12">
                  <c:v>0.86174256132586402</c:v>
                </c:pt>
                <c:pt idx="13">
                  <c:v>0.62536750235475902</c:v>
                </c:pt>
                <c:pt idx="14">
                  <c:v>0.39283642643049799</c:v>
                </c:pt>
                <c:pt idx="15">
                  <c:v>0.170757351438769</c:v>
                </c:pt>
                <c:pt idx="16">
                  <c:v>-3.47993776092217E-2</c:v>
                </c:pt>
                <c:pt idx="17">
                  <c:v>-0.21847195243908701</c:v>
                </c:pt>
                <c:pt idx="18">
                  <c:v>-0.37575511386086502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汇总'!$AA$119:$AA$138</c:f>
              <c:numCache>
                <c:formatCode>0.00</c:formatCode>
                <c:ptCount val="20"/>
                <c:pt idx="0">
                  <c:v>-7.4109394655420005E-2</c:v>
                </c:pt>
                <c:pt idx="1">
                  <c:v>-0.110708020693062</c:v>
                </c:pt>
                <c:pt idx="2">
                  <c:v>-0.124854373788126</c:v>
                </c:pt>
                <c:pt idx="3">
                  <c:v>-0.118920141527856</c:v>
                </c:pt>
                <c:pt idx="4">
                  <c:v>-9.6795014133322393E-2</c:v>
                </c:pt>
                <c:pt idx="5">
                  <c:v>-6.3500167679831701E-2</c:v>
                </c:pt>
                <c:pt idx="6">
                  <c:v>-2.4779506173607E-2</c:v>
                </c:pt>
                <c:pt idx="7">
                  <c:v>1.33102585385522E-2</c:v>
                </c:pt>
                <c:pt idx="8">
                  <c:v>4.4792898723231903E-2</c:v>
                </c:pt>
                <c:pt idx="9">
                  <c:v>6.4134649418907896E-2</c:v>
                </c:pt>
                <c:pt idx="10">
                  <c:v>6.65631102771016E-2</c:v>
                </c:pt>
                <c:pt idx="11">
                  <c:v>4.8334045166681099E-2</c:v>
                </c:pt>
                <c:pt idx="12">
                  <c:v>6.9396087254001201E-3</c:v>
                </c:pt>
                <c:pt idx="13">
                  <c:v>-5.8746099894059003E-2</c:v>
                </c:pt>
                <c:pt idx="14">
                  <c:v>-0.14838606827211701</c:v>
                </c:pt>
                <c:pt idx="15">
                  <c:v>-0.26016389512464999</c:v>
                </c:pt>
                <c:pt idx="16">
                  <c:v>-0.39082989549873098</c:v>
                </c:pt>
                <c:pt idx="17">
                  <c:v>-0.53580623739935196</c:v>
                </c:pt>
                <c:pt idx="18">
                  <c:v>-0.68934610701990295</c:v>
                </c:pt>
                <c:pt idx="19">
                  <c:v>-0.84474062976299102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汇总'!$AB$111:$AB$131</c:f>
              <c:numCache>
                <c:formatCode>0.00</c:formatCode>
                <c:ptCount val="21"/>
                <c:pt idx="0">
                  <c:v>0.52971020264689395</c:v>
                </c:pt>
                <c:pt idx="1">
                  <c:v>0.57431126937007004</c:v>
                </c:pt>
                <c:pt idx="2">
                  <c:v>0.59434165304730602</c:v>
                </c:pt>
                <c:pt idx="3">
                  <c:v>0.59149084597594004</c:v>
                </c:pt>
                <c:pt idx="4">
                  <c:v>0.56699619620728003</c:v>
                </c:pt>
                <c:pt idx="5">
                  <c:v>0.52204973552329303</c:v>
                </c:pt>
                <c:pt idx="6">
                  <c:v>0.45807543595977501</c:v>
                </c:pt>
                <c:pt idx="7">
                  <c:v>0.37689814589777298</c:v>
                </c:pt>
                <c:pt idx="8">
                  <c:v>0.280823577286409</c:v>
                </c:pt>
                <c:pt idx="9">
                  <c:v>0.172646908557788</c:v>
                </c:pt>
                <c:pt idx="10">
                  <c:v>5.5605833247925701E-2</c:v>
                </c:pt>
                <c:pt idx="11">
                  <c:v>-6.6707777753401795E-2</c:v>
                </c:pt>
                <c:pt idx="12">
                  <c:v>-0.19046502203625701</c:v>
                </c:pt>
                <c:pt idx="13">
                  <c:v>-0.31173485847910998</c:v>
                </c:pt>
                <c:pt idx="14">
                  <c:v>-0.42662713064747698</c:v>
                </c:pt>
                <c:pt idx="15">
                  <c:v>-0.53143547666601298</c:v>
                </c:pt>
                <c:pt idx="16">
                  <c:v>-0.62277318125867898</c:v>
                </c:pt>
                <c:pt idx="17">
                  <c:v>-0.69769625300803395</c:v>
                </c:pt>
                <c:pt idx="18">
                  <c:v>-0.75380916478553694</c:v>
                </c:pt>
                <c:pt idx="19">
                  <c:v>-0.78934977774884996</c:v>
                </c:pt>
                <c:pt idx="20">
                  <c:v>-0.80325097929019496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汇总'!$AC$102:$AC$121</c:f>
              <c:numCache>
                <c:formatCode>0.00</c:formatCode>
                <c:ptCount val="20"/>
                <c:pt idx="0">
                  <c:v>2.0745394601581899</c:v>
                </c:pt>
                <c:pt idx="1">
                  <c:v>1.45749763420647</c:v>
                </c:pt>
                <c:pt idx="2">
                  <c:v>0.98255586259364702</c:v>
                </c:pt>
                <c:pt idx="3">
                  <c:v>0.64527479786257202</c:v>
                </c:pt>
                <c:pt idx="4">
                  <c:v>0.43323750607425898</c:v>
                </c:pt>
                <c:pt idx="5">
                  <c:v>0.328772104682514</c:v>
                </c:pt>
                <c:pt idx="6">
                  <c:v>0.31119113630907902</c:v>
                </c:pt>
                <c:pt idx="7">
                  <c:v>0.35860024002010299</c:v>
                </c:pt>
                <c:pt idx="8">
                  <c:v>0.44932531472321002</c:v>
                </c:pt>
                <c:pt idx="9">
                  <c:v>0.56300410139583101</c:v>
                </c:pt>
                <c:pt idx="10">
                  <c:v>0.68138494201983701</c:v>
                </c:pt>
                <c:pt idx="11">
                  <c:v>0.788872403334823</c:v>
                </c:pt>
                <c:pt idx="12">
                  <c:v>0.87285648283260098</c:v>
                </c:pt>
                <c:pt idx="13">
                  <c:v>0.923859242798723</c:v>
                </c:pt>
                <c:pt idx="14">
                  <c:v>0.93552994566289704</c:v>
                </c:pt>
                <c:pt idx="15">
                  <c:v>0.90451709044934703</c:v>
                </c:pt>
                <c:pt idx="16">
                  <c:v>0.83024317572009299</c:v>
                </c:pt>
                <c:pt idx="17">
                  <c:v>0.71460553907917901</c:v>
                </c:pt>
                <c:pt idx="18">
                  <c:v>0.56162424705374003</c:v>
                </c:pt>
                <c:pt idx="19">
                  <c:v>0.37705573198865799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汇总'!$AD$115:$AD$140</c:f>
              <c:numCache>
                <c:formatCode>0.00</c:formatCode>
                <c:ptCount val="26"/>
                <c:pt idx="0">
                  <c:v>-1.5767050656034301E-2</c:v>
                </c:pt>
                <c:pt idx="1">
                  <c:v>3.6802704216208702E-2</c:v>
                </c:pt>
                <c:pt idx="2">
                  <c:v>0.10056363926833201</c:v>
                </c:pt>
                <c:pt idx="3">
                  <c:v>0.172109382439668</c:v>
                </c:pt>
                <c:pt idx="4">
                  <c:v>0.247444601739229</c:v>
                </c:pt>
                <c:pt idx="5">
                  <c:v>0.32262061502247302</c:v>
                </c:pt>
                <c:pt idx="6">
                  <c:v>0.39417443888821602</c:v>
                </c:pt>
                <c:pt idx="7">
                  <c:v>0.459404133121812</c:v>
                </c:pt>
                <c:pt idx="8">
                  <c:v>0.51651026794954003</c:v>
                </c:pt>
                <c:pt idx="9">
                  <c:v>0.56463043497702803</c:v>
                </c:pt>
                <c:pt idx="10">
                  <c:v>0.60379093905067005</c:v>
                </c:pt>
                <c:pt idx="11">
                  <c:v>0.63479714742073101</c:v>
                </c:pt>
                <c:pt idx="12">
                  <c:v>0.65908143447603396</c:v>
                </c:pt>
                <c:pt idx="13">
                  <c:v>0.67852524499282496</c:v>
                </c:pt>
                <c:pt idx="14">
                  <c:v>0.69526950625800099</c:v>
                </c:pt>
                <c:pt idx="15">
                  <c:v>0.71152544962781605</c:v>
                </c:pt>
                <c:pt idx="16">
                  <c:v>0.72939585503405502</c:v>
                </c:pt>
                <c:pt idx="17">
                  <c:v>0.75071480767310395</c:v>
                </c:pt>
                <c:pt idx="18">
                  <c:v>0.77691225460171698</c:v>
                </c:pt>
                <c:pt idx="19">
                  <c:v>0.80890797020299998</c:v>
                </c:pt>
                <c:pt idx="20">
                  <c:v>0.84703798352264503</c:v>
                </c:pt>
                <c:pt idx="21">
                  <c:v>0.89101508721982903</c:v>
                </c:pt>
                <c:pt idx="22">
                  <c:v>0.93992373746082203</c:v>
                </c:pt>
                <c:pt idx="23">
                  <c:v>0.99224846636153796</c:v>
                </c:pt>
                <c:pt idx="24">
                  <c:v>1.0459338636687301</c:v>
                </c:pt>
                <c:pt idx="25">
                  <c:v>1.0984732422066199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汇总'!$AE$113:$AE$139</c:f>
              <c:numCache>
                <c:formatCode>0.00</c:formatCode>
                <c:ptCount val="27"/>
                <c:pt idx="0">
                  <c:v>5.2509220987683696</c:v>
                </c:pt>
                <c:pt idx="1">
                  <c:v>5.8604975653859803</c:v>
                </c:pt>
                <c:pt idx="2">
                  <c:v>6.2076327662499704</c:v>
                </c:pt>
                <c:pt idx="3">
                  <c:v>6.29916431961749</c:v>
                </c:pt>
                <c:pt idx="4">
                  <c:v>6.1536388076949002</c:v>
                </c:pt>
                <c:pt idx="5">
                  <c:v>5.79819759342816</c:v>
                </c:pt>
                <c:pt idx="6">
                  <c:v>5.2658605610868099</c:v>
                </c:pt>
                <c:pt idx="7">
                  <c:v>4.5931826018271797</c:v>
                </c:pt>
                <c:pt idx="8">
                  <c:v>3.8182571756111101</c:v>
                </c:pt>
                <c:pt idx="9">
                  <c:v>2.9790418131396699</c:v>
                </c:pt>
                <c:pt idx="10">
                  <c:v>2.11198097585183</c:v>
                </c:pt>
                <c:pt idx="11">
                  <c:v>1.2509022685154101</c:v>
                </c:pt>
                <c:pt idx="12">
                  <c:v>0.426162597522181</c:v>
                </c:pt>
                <c:pt idx="13">
                  <c:v>-0.33597851131754097</c:v>
                </c:pt>
                <c:pt idx="14">
                  <c:v>-1.01378057891646</c:v>
                </c:pt>
                <c:pt idx="15">
                  <c:v>-1.59026030153345</c:v>
                </c:pt>
                <c:pt idx="16">
                  <c:v>-2.0532669334657498</c:v>
                </c:pt>
                <c:pt idx="17">
                  <c:v>-2.3954150063047499</c:v>
                </c:pt>
                <c:pt idx="18">
                  <c:v>-2.6138937360955401</c:v>
                </c:pt>
                <c:pt idx="19">
                  <c:v>-2.7101717164589698</c:v>
                </c:pt>
                <c:pt idx="20">
                  <c:v>-2.68961472037316</c:v>
                </c:pt>
                <c:pt idx="21">
                  <c:v>-2.56103363584096</c:v>
                </c:pt>
                <c:pt idx="22">
                  <c:v>-2.3361787411026298</c:v>
                </c:pt>
                <c:pt idx="23">
                  <c:v>-2.0291956834001299</c:v>
                </c:pt>
                <c:pt idx="24">
                  <c:v>-1.65605766152226</c:v>
                </c:pt>
                <c:pt idx="25">
                  <c:v>-1.2339874265150299</c:v>
                </c:pt>
                <c:pt idx="26">
                  <c:v>-0.78088180696781895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汇总'!$AF$120:$AF$144</c:f>
              <c:numCache>
                <c:formatCode>0.00</c:formatCode>
                <c:ptCount val="25"/>
                <c:pt idx="0">
                  <c:v>1.5300574764230701</c:v>
                </c:pt>
                <c:pt idx="1">
                  <c:v>1.87507351626317</c:v>
                </c:pt>
                <c:pt idx="2">
                  <c:v>2.1777239605453702</c:v>
                </c:pt>
                <c:pt idx="3">
                  <c:v>2.4259330587502701</c:v>
                </c:pt>
                <c:pt idx="4">
                  <c:v>2.6108761894991201</c:v>
                </c:pt>
                <c:pt idx="5">
                  <c:v>2.7270132374005098</c:v>
                </c:pt>
                <c:pt idx="6">
                  <c:v>2.7719869154356598</c:v>
                </c:pt>
                <c:pt idx="7">
                  <c:v>2.7464130270720899</c:v>
                </c:pt>
                <c:pt idx="8">
                  <c:v>2.6535871569599201</c:v>
                </c:pt>
                <c:pt idx="9">
                  <c:v>2.4991298714563999</c:v>
                </c:pt>
                <c:pt idx="10">
                  <c:v>2.2905902003101102</c:v>
                </c:pt>
                <c:pt idx="11">
                  <c:v>2.0370249586470601</c:v>
                </c:pt>
                <c:pt idx="12">
                  <c:v>1.74856935391554</c:v>
                </c:pt>
                <c:pt idx="13">
                  <c:v>1.43601230568371</c:v>
                </c:pt>
                <c:pt idx="14">
                  <c:v>1.11038798712249</c:v>
                </c:pt>
                <c:pt idx="15">
                  <c:v>0.782593275656842</c:v>
                </c:pt>
                <c:pt idx="16">
                  <c:v>0.46303907665065502</c:v>
                </c:pt>
                <c:pt idx="17">
                  <c:v>0.161341858052134</c:v>
                </c:pt>
                <c:pt idx="18">
                  <c:v>-0.113939794269856</c:v>
                </c:pt>
                <c:pt idx="19">
                  <c:v>-0.35552022126032401</c:v>
                </c:pt>
                <c:pt idx="20">
                  <c:v>-0.55755128905162898</c:v>
                </c:pt>
                <c:pt idx="21">
                  <c:v>-0.71573572958173204</c:v>
                </c:pt>
                <c:pt idx="22">
                  <c:v>-0.82738954944963905</c:v>
                </c:pt>
                <c:pt idx="23">
                  <c:v>-0.89145487264032297</c:v>
                </c:pt>
                <c:pt idx="24">
                  <c:v>-0.90846552467712705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汇总'!$AG$119:$AG$149</c:f>
              <c:numCache>
                <c:formatCode>0.00</c:formatCode>
                <c:ptCount val="31"/>
                <c:pt idx="0">
                  <c:v>1.45270013603222</c:v>
                </c:pt>
                <c:pt idx="1">
                  <c:v>1.74022454966777</c:v>
                </c:pt>
                <c:pt idx="2">
                  <c:v>1.9820462413043001</c:v>
                </c:pt>
                <c:pt idx="3">
                  <c:v>2.1658722245810802</c:v>
                </c:pt>
                <c:pt idx="4">
                  <c:v>2.28382049559539</c:v>
                </c:pt>
                <c:pt idx="5">
                  <c:v>2.3322982573284698</c:v>
                </c:pt>
                <c:pt idx="6">
                  <c:v>2.3116906632612202</c:v>
                </c:pt>
                <c:pt idx="7">
                  <c:v>2.2259076069587098</c:v>
                </c:pt>
                <c:pt idx="8">
                  <c:v>2.0818308466451398</c:v>
                </c:pt>
                <c:pt idx="9">
                  <c:v>1.8886987547776299</c:v>
                </c:pt>
                <c:pt idx="10">
                  <c:v>1.65746122234398</c:v>
                </c:pt>
                <c:pt idx="11">
                  <c:v>1.4001327260921601</c:v>
                </c:pt>
                <c:pt idx="12">
                  <c:v>1.12916728409779</c:v>
                </c:pt>
                <c:pt idx="13">
                  <c:v>0.85687498103279103</c:v>
                </c:pt>
                <c:pt idx="14">
                  <c:v>0.59489593919828698</c:v>
                </c:pt>
                <c:pt idx="15">
                  <c:v>0.35374404481342198</c:v>
                </c:pt>
                <c:pt idx="16">
                  <c:v>0.14242941124927</c:v>
                </c:pt>
                <c:pt idx="17">
                  <c:v>-3.1834528216032602E-2</c:v>
                </c:pt>
                <c:pt idx="18">
                  <c:v>-0.163836255826974</c:v>
                </c:pt>
                <c:pt idx="19">
                  <c:v>-0.25048330232042998</c:v>
                </c:pt>
                <c:pt idx="20">
                  <c:v>-0.29083321958941</c:v>
                </c:pt>
                <c:pt idx="21">
                  <c:v>-0.28604246936176497</c:v>
                </c:pt>
                <c:pt idx="22">
                  <c:v>-0.23923919951136699</c:v>
                </c:pt>
                <c:pt idx="23">
                  <c:v>-0.15532753630464999</c:v>
                </c:pt>
                <c:pt idx="24">
                  <c:v>-4.0732438734127498E-2</c:v>
                </c:pt>
                <c:pt idx="25">
                  <c:v>9.6904659779171204E-2</c:v>
                </c:pt>
                <c:pt idx="26">
                  <c:v>0.24906825658386</c:v>
                </c:pt>
                <c:pt idx="27">
                  <c:v>0.40673736458436699</c:v>
                </c:pt>
                <c:pt idx="28">
                  <c:v>0.56076794631814098</c:v>
                </c:pt>
                <c:pt idx="29">
                  <c:v>0.70227664296279102</c:v>
                </c:pt>
                <c:pt idx="30">
                  <c:v>0.82301325828875405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汇总'!$AH$125:$AH$148</c:f>
              <c:numCache>
                <c:formatCode>0.00</c:formatCode>
                <c:ptCount val="24"/>
                <c:pt idx="0">
                  <c:v>2.9681820239038199</c:v>
                </c:pt>
                <c:pt idx="1">
                  <c:v>3.2384789090299702</c:v>
                </c:pt>
                <c:pt idx="2">
                  <c:v>3.4442624958991401</c:v>
                </c:pt>
                <c:pt idx="3">
                  <c:v>3.57801133432661</c:v>
                </c:pt>
                <c:pt idx="4">
                  <c:v>3.6348876843868898</c:v>
                </c:pt>
                <c:pt idx="5">
                  <c:v>3.6127324229479898</c:v>
                </c:pt>
                <c:pt idx="6">
                  <c:v>3.5119855637649402</c:v>
                </c:pt>
                <c:pt idx="7">
                  <c:v>3.3355415103276602</c:v>
                </c:pt>
                <c:pt idx="8">
                  <c:v>3.0885481347071999</c:v>
                </c:pt>
                <c:pt idx="9">
                  <c:v>2.7781587049937699</c:v>
                </c:pt>
                <c:pt idx="10">
                  <c:v>2.4132455685695402</c:v>
                </c:pt>
                <c:pt idx="11">
                  <c:v>2.0040843384114599</c:v>
                </c:pt>
                <c:pt idx="12">
                  <c:v>1.5620171248691499</c:v>
                </c:pt>
                <c:pt idx="13">
                  <c:v>1.0991031059182701</c:v>
                </c:pt>
                <c:pt idx="14">
                  <c:v>0.62776443474130905</c:v>
                </c:pt>
                <c:pt idx="15">
                  <c:v>0.16043514464185901</c:v>
                </c:pt>
                <c:pt idx="16">
                  <c:v>-0.29077967224009199</c:v>
                </c:pt>
                <c:pt idx="17">
                  <c:v>-0.71442756420547204</c:v>
                </c:pt>
                <c:pt idx="18">
                  <c:v>-1.1000089219735201</c:v>
                </c:pt>
                <c:pt idx="19">
                  <c:v>-1.4382478257404101</c:v>
                </c:pt>
                <c:pt idx="20">
                  <c:v>-1.7213282420248399</c:v>
                </c:pt>
                <c:pt idx="21">
                  <c:v>-1.9430908820355599</c:v>
                </c:pt>
                <c:pt idx="22">
                  <c:v>-2.0991866850713801</c:v>
                </c:pt>
                <c:pt idx="23">
                  <c:v>-2.1871835868652498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汇总'!$AI$140:$AI$161</c:f>
              <c:numCache>
                <c:formatCode>0.00</c:formatCode>
                <c:ptCount val="22"/>
                <c:pt idx="0">
                  <c:v>1.3623787682542501</c:v>
                </c:pt>
                <c:pt idx="1">
                  <c:v>1.6098693727095299</c:v>
                </c:pt>
                <c:pt idx="2">
                  <c:v>1.83908035648785</c:v>
                </c:pt>
                <c:pt idx="3">
                  <c:v>2.0409486259699099</c:v>
                </c:pt>
                <c:pt idx="4">
                  <c:v>2.2070557892971299</c:v>
                </c:pt>
                <c:pt idx="5">
                  <c:v>2.3299647346751899</c:v>
                </c:pt>
                <c:pt idx="6">
                  <c:v>2.40353170579903</c:v>
                </c:pt>
                <c:pt idx="7">
                  <c:v>2.4231835662336398</c:v>
                </c:pt>
                <c:pt idx="8">
                  <c:v>2.3861505145428699</c:v>
                </c:pt>
                <c:pt idx="9">
                  <c:v>2.2916452780622798</c:v>
                </c:pt>
                <c:pt idx="10">
                  <c:v>2.1409807760274502</c:v>
                </c:pt>
                <c:pt idx="11">
                  <c:v>1.93761940211299</c:v>
                </c:pt>
                <c:pt idx="12">
                  <c:v>1.6871484320452399</c:v>
                </c:pt>
                <c:pt idx="13">
                  <c:v>1.39717761443479</c:v>
                </c:pt>
                <c:pt idx="14">
                  <c:v>1.07715675156333</c:v>
                </c:pt>
                <c:pt idx="15">
                  <c:v>0.73811302233616505</c:v>
                </c:pt>
                <c:pt idx="16">
                  <c:v>0.39230994120069201</c:v>
                </c:pt>
                <c:pt idx="17">
                  <c:v>5.2832185425265799E-2</c:v>
                </c:pt>
                <c:pt idx="18">
                  <c:v>-0.26689694253366802</c:v>
                </c:pt>
                <c:pt idx="19">
                  <c:v>-0.55365591883311005</c:v>
                </c:pt>
                <c:pt idx="20">
                  <c:v>-0.79501084251627796</c:v>
                </c:pt>
                <c:pt idx="21">
                  <c:v>-0.97993116938362002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汇总'!$AJ$120:$AJ$149</c:f>
              <c:numCache>
                <c:formatCode>0.00</c:formatCode>
                <c:ptCount val="30"/>
                <c:pt idx="0">
                  <c:v>0.93069465137276097</c:v>
                </c:pt>
                <c:pt idx="1">
                  <c:v>0.83437350841862701</c:v>
                </c:pt>
                <c:pt idx="2">
                  <c:v>0.71997160467496502</c:v>
                </c:pt>
                <c:pt idx="3">
                  <c:v>0.58839782639604099</c:v>
                </c:pt>
                <c:pt idx="4">
                  <c:v>0.44211549489100099</c:v>
                </c:pt>
                <c:pt idx="5">
                  <c:v>0.28489961307817602</c:v>
                </c:pt>
                <c:pt idx="6">
                  <c:v>0.12154445071596499</c:v>
                </c:pt>
                <c:pt idx="7">
                  <c:v>-4.2456982695437101E-2</c:v>
                </c:pt>
                <c:pt idx="8">
                  <c:v>-0.20124299434756601</c:v>
                </c:pt>
                <c:pt idx="9">
                  <c:v>-0.34890701960942899</c:v>
                </c:pt>
                <c:pt idx="10">
                  <c:v>-0.47980206567647699</c:v>
                </c:pt>
                <c:pt idx="11">
                  <c:v>-0.58881515861054401</c:v>
                </c:pt>
                <c:pt idx="12">
                  <c:v>-0.67160350179436601</c:v>
                </c:pt>
                <c:pt idx="13">
                  <c:v>-0.72478623333592296</c:v>
                </c:pt>
                <c:pt idx="14">
                  <c:v>-0.74608769216183701</c:v>
                </c:pt>
                <c:pt idx="15">
                  <c:v>-0.73442996745095801</c:v>
                </c:pt>
                <c:pt idx="16">
                  <c:v>-0.68997421366108802</c:v>
                </c:pt>
                <c:pt idx="17">
                  <c:v>-0.61411176371614795</c:v>
                </c:pt>
                <c:pt idx="18">
                  <c:v>-0.50940746592719599</c:v>
                </c:pt>
                <c:pt idx="19">
                  <c:v>-0.37949890593239599</c:v>
                </c:pt>
                <c:pt idx="20">
                  <c:v>-0.228956253349755</c:v>
                </c:pt>
                <c:pt idx="21">
                  <c:v>-6.3108393954618397E-2</c:v>
                </c:pt>
                <c:pt idx="22">
                  <c:v>0.112158228011008</c:v>
                </c:pt>
                <c:pt idx="23">
                  <c:v>0.29062102625181602</c:v>
                </c:pt>
                <c:pt idx="24">
                  <c:v>0.46595546722690101</c:v>
                </c:pt>
                <c:pt idx="25">
                  <c:v>0.63197427107563697</c:v>
                </c:pt>
                <c:pt idx="26">
                  <c:v>0.78286371180800096</c:v>
                </c:pt>
                <c:pt idx="27">
                  <c:v>0.91340913256413103</c:v>
                </c:pt>
                <c:pt idx="28">
                  <c:v>1.01920197172453</c:v>
                </c:pt>
                <c:pt idx="29">
                  <c:v>1.09682093298029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汇总'!$AK$121:$AK$134</c:f>
              <c:numCache>
                <c:formatCode>0.00</c:formatCode>
                <c:ptCount val="14"/>
                <c:pt idx="0">
                  <c:v>0.38322938095273001</c:v>
                </c:pt>
                <c:pt idx="1">
                  <c:v>0.29778295888775902</c:v>
                </c:pt>
                <c:pt idx="2">
                  <c:v>0.21693432488122699</c:v>
                </c:pt>
                <c:pt idx="3">
                  <c:v>0.143827849455192</c:v>
                </c:pt>
                <c:pt idx="4">
                  <c:v>8.0883720977886805E-2</c:v>
                </c:pt>
                <c:pt idx="5">
                  <c:v>2.9810004587245399E-2</c:v>
                </c:pt>
                <c:pt idx="6">
                  <c:v>-8.3640312528916495E-3</c:v>
                </c:pt>
                <c:pt idx="7">
                  <c:v>-3.3237607504058603E-2</c:v>
                </c:pt>
                <c:pt idx="8">
                  <c:v>-4.4975062423978203E-2</c:v>
                </c:pt>
                <c:pt idx="9">
                  <c:v>-4.4232971596829901E-2</c:v>
                </c:pt>
                <c:pt idx="10">
                  <c:v>-3.2080970747740502E-2</c:v>
                </c:pt>
                <c:pt idx="11">
                  <c:v>-9.9191579061757001E-3</c:v>
                </c:pt>
                <c:pt idx="12">
                  <c:v>2.0605370217695401E-2</c:v>
                </c:pt>
                <c:pt idx="13">
                  <c:v>5.7680602128128901E-2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汇总'!$AL$106:$AL$126</c:f>
              <c:numCache>
                <c:formatCode>0.00</c:formatCode>
                <c:ptCount val="21"/>
                <c:pt idx="0">
                  <c:v>0.87588610126476196</c:v>
                </c:pt>
                <c:pt idx="1">
                  <c:v>1.0452357278732101</c:v>
                </c:pt>
                <c:pt idx="2">
                  <c:v>1.03900244090564</c:v>
                </c:pt>
                <c:pt idx="3">
                  <c:v>0.92040712051185902</c:v>
                </c:pt>
                <c:pt idx="4">
                  <c:v>0.73792470973104296</c:v>
                </c:pt>
                <c:pt idx="5">
                  <c:v>0.52784681927491395</c:v>
                </c:pt>
                <c:pt idx="6">
                  <c:v>0.31650346682643499</c:v>
                </c:pt>
                <c:pt idx="7">
                  <c:v>0.122177141473089</c:v>
                </c:pt>
                <c:pt idx="8">
                  <c:v>-4.3259715891116997E-2</c:v>
                </c:pt>
                <c:pt idx="9">
                  <c:v>-0.17295476079071201</c:v>
                </c:pt>
                <c:pt idx="10">
                  <c:v>-0.263906237689713</c:v>
                </c:pt>
                <c:pt idx="11">
                  <c:v>-0.31598873919623</c:v>
                </c:pt>
                <c:pt idx="12">
                  <c:v>-0.33115089669977799</c:v>
                </c:pt>
                <c:pt idx="13">
                  <c:v>-0.31276344519757299</c:v>
                </c:pt>
                <c:pt idx="14">
                  <c:v>-0.26509781871690302</c:v>
                </c:pt>
                <c:pt idx="15">
                  <c:v>-0.19291708203524399</c:v>
                </c:pt>
                <c:pt idx="16">
                  <c:v>-0.10116258933967801</c:v>
                </c:pt>
                <c:pt idx="17">
                  <c:v>5.2787189491612097E-3</c:v>
                </c:pt>
                <c:pt idx="18">
                  <c:v>0.121740013736252</c:v>
                </c:pt>
                <c:pt idx="19">
                  <c:v>0.24388550986846799</c:v>
                </c:pt>
                <c:pt idx="20">
                  <c:v>0.36777754696704001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汇总'!$AM$119:$AM$143</c:f>
              <c:numCache>
                <c:formatCode>0.00</c:formatCode>
                <c:ptCount val="25"/>
                <c:pt idx="0">
                  <c:v>0.60070415066677196</c:v>
                </c:pt>
                <c:pt idx="1">
                  <c:v>0.80933100386194401</c:v>
                </c:pt>
                <c:pt idx="2">
                  <c:v>0.99304875652145697</c:v>
                </c:pt>
                <c:pt idx="3">
                  <c:v>1.1422336360602301</c:v>
                </c:pt>
                <c:pt idx="4">
                  <c:v>1.2501556257644999</c:v>
                </c:pt>
                <c:pt idx="5">
                  <c:v>1.31301263201716</c:v>
                </c:pt>
                <c:pt idx="6">
                  <c:v>1.3298029357367001</c:v>
                </c:pt>
                <c:pt idx="7">
                  <c:v>1.30207367881897</c:v>
                </c:pt>
                <c:pt idx="8">
                  <c:v>1.23357903950216</c:v>
                </c:pt>
                <c:pt idx="9">
                  <c:v>1.1298778405110099</c:v>
                </c:pt>
                <c:pt idx="10">
                  <c:v>0.99789661054333201</c:v>
                </c:pt>
                <c:pt idx="11">
                  <c:v>0.84548058317345098</c:v>
                </c:pt>
                <c:pt idx="12">
                  <c:v>0.68095176752577302</c:v>
                </c:pt>
                <c:pt idx="13">
                  <c:v>0.51269006217130697</c:v>
                </c:pt>
                <c:pt idx="14">
                  <c:v>0.34875040755144399</c:v>
                </c:pt>
                <c:pt idx="15">
                  <c:v>0.19652618290072099</c:v>
                </c:pt>
                <c:pt idx="16">
                  <c:v>6.2466451080888802E-2</c:v>
                </c:pt>
                <c:pt idx="17">
                  <c:v>-4.8147761023564301E-2</c:v>
                </c:pt>
                <c:pt idx="18">
                  <c:v>-0.13136518787294299</c:v>
                </c:pt>
                <c:pt idx="19">
                  <c:v>-0.18466313992313099</c:v>
                </c:pt>
                <c:pt idx="20">
                  <c:v>-0.20698434648442701</c:v>
                </c:pt>
                <c:pt idx="21">
                  <c:v>-0.198714434295306</c:v>
                </c:pt>
                <c:pt idx="22">
                  <c:v>-0.161604131188199</c:v>
                </c:pt>
                <c:pt idx="23">
                  <c:v>-9.8641579214190103E-2</c:v>
                </c:pt>
                <c:pt idx="24">
                  <c:v>-1.38812498718757E-2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汇总'!$AN$120:$AN$140</c:f>
              <c:numCache>
                <c:formatCode>0.00</c:formatCode>
                <c:ptCount val="21"/>
                <c:pt idx="0">
                  <c:v>3.6843157800124302E-2</c:v>
                </c:pt>
                <c:pt idx="1">
                  <c:v>1.20322376376576E-2</c:v>
                </c:pt>
                <c:pt idx="2">
                  <c:v>-3.0063396793344999E-3</c:v>
                </c:pt>
                <c:pt idx="3">
                  <c:v>-7.5404160012224599E-3</c:v>
                </c:pt>
                <c:pt idx="4">
                  <c:v>-1.4801787025682199E-3</c:v>
                </c:pt>
                <c:pt idx="5">
                  <c:v>1.46745214707371E-2</c:v>
                </c:pt>
                <c:pt idx="6">
                  <c:v>3.9917217015194198E-2</c:v>
                </c:pt>
                <c:pt idx="7">
                  <c:v>7.2838112105039002E-2</c:v>
                </c:pt>
                <c:pt idx="8">
                  <c:v>0.11173882089988001</c:v>
                </c:pt>
                <c:pt idx="9">
                  <c:v>0.15475102477106401</c:v>
                </c:pt>
                <c:pt idx="10">
                  <c:v>0.19995270879038601</c:v>
                </c:pt>
                <c:pt idx="11">
                  <c:v>0.245476759431138</c:v>
                </c:pt>
                <c:pt idx="12">
                  <c:v>0.28960775733604099</c:v>
                </c:pt>
                <c:pt idx="13">
                  <c:v>0.330863781225402</c:v>
                </c:pt>
                <c:pt idx="14">
                  <c:v>0.36806095153322399</c:v>
                </c:pt>
                <c:pt idx="15">
                  <c:v>0.40035928517906</c:v>
                </c:pt>
                <c:pt idx="16">
                  <c:v>0.42728920601687498</c:v>
                </c:pt>
                <c:pt idx="17">
                  <c:v>0.44875875893150502</c:v>
                </c:pt>
                <c:pt idx="18">
                  <c:v>0.46504220928511503</c:v>
                </c:pt>
                <c:pt idx="19">
                  <c:v>0.476751273465091</c:v>
                </c:pt>
                <c:pt idx="20">
                  <c:v>0.48479072062721201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汇总'!$AO$114:$AO$135</c:f>
              <c:numCache>
                <c:formatCode>0.00</c:formatCode>
                <c:ptCount val="22"/>
                <c:pt idx="0">
                  <c:v>1.91332991492057</c:v>
                </c:pt>
                <c:pt idx="1">
                  <c:v>2.5501195418796399</c:v>
                </c:pt>
                <c:pt idx="2">
                  <c:v>3.1377214790624199</c:v>
                </c:pt>
                <c:pt idx="3">
                  <c:v>3.6539036998413001</c:v>
                </c:pt>
                <c:pt idx="4">
                  <c:v>4.0805385092346702</c:v>
                </c:pt>
                <c:pt idx="5">
                  <c:v>4.4041498523509004</c:v>
                </c:pt>
                <c:pt idx="6">
                  <c:v>4.6161452469498299</c:v>
                </c:pt>
                <c:pt idx="7">
                  <c:v>4.7127880030948299</c:v>
                </c:pt>
                <c:pt idx="8">
                  <c:v>4.6949604123617101</c:v>
                </c:pt>
                <c:pt idx="9">
                  <c:v>4.5677638014400603</c:v>
                </c:pt>
                <c:pt idx="10">
                  <c:v>4.33999675020097</c:v>
                </c:pt>
                <c:pt idx="11">
                  <c:v>4.0235483724132504</c:v>
                </c:pt>
                <c:pt idx="12">
                  <c:v>3.6327393482735801</c:v>
                </c:pt>
                <c:pt idx="13">
                  <c:v>3.1836393817679198</c:v>
                </c:pt>
                <c:pt idx="14">
                  <c:v>2.6933859326024101</c:v>
                </c:pt>
                <c:pt idx="15">
                  <c:v>2.1795254420454002</c:v>
                </c:pt>
                <c:pt idx="16">
                  <c:v>1.6593948344755101</c:v>
                </c:pt>
                <c:pt idx="17">
                  <c:v>1.1495578317844299</c:v>
                </c:pt>
                <c:pt idx="18">
                  <c:v>0.66530756597529805</c:v>
                </c:pt>
                <c:pt idx="19">
                  <c:v>0.22024411639487501</c:v>
                </c:pt>
                <c:pt idx="20">
                  <c:v>-0.17406706802407501</c:v>
                </c:pt>
                <c:pt idx="21">
                  <c:v>-0.50835237430429903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汇总'!$AP$106:$AP$127</c:f>
              <c:numCache>
                <c:formatCode>0.00</c:formatCode>
                <c:ptCount val="22"/>
                <c:pt idx="0">
                  <c:v>-0.99610646136436398</c:v>
                </c:pt>
                <c:pt idx="1">
                  <c:v>-0.214536958548149</c:v>
                </c:pt>
                <c:pt idx="2">
                  <c:v>0.34584283111109099</c:v>
                </c:pt>
                <c:pt idx="3">
                  <c:v>0.72862882732574497</c:v>
                </c:pt>
                <c:pt idx="4">
                  <c:v>0.97178418158714397</c:v>
                </c:pt>
                <c:pt idx="5">
                  <c:v>1.10797736753781</c:v>
                </c:pt>
                <c:pt idx="6">
                  <c:v>1.16494565931505</c:v>
                </c:pt>
                <c:pt idx="7">
                  <c:v>1.1658766248549</c:v>
                </c:pt>
                <c:pt idx="8">
                  <c:v>1.12980091241374</c:v>
                </c:pt>
                <c:pt idx="9">
                  <c:v>1.0719902372154799</c:v>
                </c:pt>
                <c:pt idx="10">
                  <c:v>1.0043550811655599</c:v>
                </c:pt>
                <c:pt idx="11">
                  <c:v>0.93583720198869302</c:v>
                </c:pt>
                <c:pt idx="12">
                  <c:v>0.87279260894566901</c:v>
                </c:pt>
                <c:pt idx="13">
                  <c:v>0.81936120046522598</c:v>
                </c:pt>
                <c:pt idx="14">
                  <c:v>0.77781977459067397</c:v>
                </c:pt>
                <c:pt idx="15">
                  <c:v>0.74891561608637802</c:v>
                </c:pt>
                <c:pt idx="16">
                  <c:v>0.73217833437824797</c:v>
                </c:pt>
                <c:pt idx="17">
                  <c:v>0.72620807421282296</c:v>
                </c:pt>
                <c:pt idx="18">
                  <c:v>0.72893864601332004</c:v>
                </c:pt>
                <c:pt idx="19">
                  <c:v>0.73787452538707099</c:v>
                </c:pt>
                <c:pt idx="20">
                  <c:v>0.75030105109733702</c:v>
                </c:pt>
                <c:pt idx="21">
                  <c:v>0.76346750805323604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汇总'!$AQ$115:$AQ$132</c:f>
              <c:numCache>
                <c:formatCode>0.00</c:formatCode>
                <c:ptCount val="18"/>
                <c:pt idx="0">
                  <c:v>3.2826316313817898</c:v>
                </c:pt>
                <c:pt idx="1">
                  <c:v>3.4847257062864698</c:v>
                </c:pt>
                <c:pt idx="2">
                  <c:v>3.6120798553289002</c:v>
                </c:pt>
                <c:pt idx="3">
                  <c:v>3.6577008015482302</c:v>
                </c:pt>
                <c:pt idx="4">
                  <c:v>3.6190811581433699</c:v>
                </c:pt>
                <c:pt idx="5">
                  <c:v>3.4978257804426001</c:v>
                </c:pt>
                <c:pt idx="6">
                  <c:v>3.29915753735412</c:v>
                </c:pt>
                <c:pt idx="7">
                  <c:v>3.0313395692117</c:v>
                </c:pt>
                <c:pt idx="8">
                  <c:v>2.70504678254557</c:v>
                </c:pt>
                <c:pt idx="9">
                  <c:v>2.3327152171376002</c:v>
                </c:pt>
                <c:pt idx="10">
                  <c:v>1.9278940067616499</c:v>
                </c:pt>
                <c:pt idx="11">
                  <c:v>1.50462094226731</c:v>
                </c:pt>
                <c:pt idx="12">
                  <c:v>1.0768391341321699</c:v>
                </c:pt>
                <c:pt idx="13">
                  <c:v>0.65786896129254402</c:v>
                </c:pt>
                <c:pt idx="14">
                  <c:v>0.25994638395783098</c:v>
                </c:pt>
                <c:pt idx="15">
                  <c:v>-0.106164209779766</c:v>
                </c:pt>
                <c:pt idx="16">
                  <c:v>-0.43147716039850298</c:v>
                </c:pt>
                <c:pt idx="17">
                  <c:v>-0.70900973879365303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汇总'!$AR$119:$AR$137</c:f>
              <c:numCache>
                <c:formatCode>0.00</c:formatCode>
                <c:ptCount val="19"/>
                <c:pt idx="0">
                  <c:v>2.7096627637304099E-3</c:v>
                </c:pt>
                <c:pt idx="1">
                  <c:v>-0.109639325428859</c:v>
                </c:pt>
                <c:pt idx="2">
                  <c:v>-0.21984388305329999</c:v>
                </c:pt>
                <c:pt idx="3">
                  <c:v>-0.32385634168135602</c:v>
                </c:pt>
                <c:pt idx="4">
                  <c:v>-0.41646764305643902</c:v>
                </c:pt>
                <c:pt idx="5">
                  <c:v>-0.49176495364402401</c:v>
                </c:pt>
                <c:pt idx="6">
                  <c:v>-0.54359437626229301</c:v>
                </c:pt>
                <c:pt idx="7">
                  <c:v>-0.56600720744672595</c:v>
                </c:pt>
                <c:pt idx="8">
                  <c:v>-0.55367189799366601</c:v>
                </c:pt>
                <c:pt idx="9">
                  <c:v>-0.50223736525449203</c:v>
                </c:pt>
                <c:pt idx="10">
                  <c:v>-0.40863657921712798</c:v>
                </c:pt>
                <c:pt idx="11">
                  <c:v>-0.27132240020704201</c:v>
                </c:pt>
                <c:pt idx="12">
                  <c:v>-9.0430484177679696E-2</c:v>
                </c:pt>
                <c:pt idx="13">
                  <c:v>0.132133307971223</c:v>
                </c:pt>
                <c:pt idx="14">
                  <c:v>0.39268115780259799</c:v>
                </c:pt>
                <c:pt idx="15">
                  <c:v>0.68580516909200995</c:v>
                </c:pt>
                <c:pt idx="16">
                  <c:v>1.00450888805073</c:v>
                </c:pt>
                <c:pt idx="17">
                  <c:v>1.3404027223517601</c:v>
                </c:pt>
                <c:pt idx="18">
                  <c:v>1.6839559851265999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汇总'!$AS$103:$AS$121</c:f>
              <c:numCache>
                <c:formatCode>0.00</c:formatCode>
                <c:ptCount val="19"/>
                <c:pt idx="0">
                  <c:v>-4.9131288455743398</c:v>
                </c:pt>
                <c:pt idx="1">
                  <c:v>-0.58494323840866402</c:v>
                </c:pt>
                <c:pt idx="2">
                  <c:v>2.0635968036834602</c:v>
                </c:pt>
                <c:pt idx="3">
                  <c:v>3.49389377722256</c:v>
                </c:pt>
                <c:pt idx="4">
                  <c:v>4.0701100996350004</c:v>
                </c:pt>
                <c:pt idx="5">
                  <c:v>4.0750150356416404</c:v>
                </c:pt>
                <c:pt idx="6">
                  <c:v>3.72388494635128</c:v>
                </c:pt>
                <c:pt idx="7">
                  <c:v>3.1766273169856101</c:v>
                </c:pt>
                <c:pt idx="8">
                  <c:v>2.5482894984279101</c:v>
                </c:pt>
                <c:pt idx="9">
                  <c:v>1.9181038330197799</c:v>
                </c:pt>
                <c:pt idx="10">
                  <c:v>1.3372118262261199</c:v>
                </c:pt>
                <c:pt idx="11">
                  <c:v>0.83520127295177304</c:v>
                </c:pt>
                <c:pt idx="12">
                  <c:v>0.42558175041971902</c:v>
                </c:pt>
                <c:pt idx="13">
                  <c:v>0.11031564861487</c:v>
                </c:pt>
                <c:pt idx="14">
                  <c:v>-0.116486075645565</c:v>
                </c:pt>
                <c:pt idx="15">
                  <c:v>-0.265601963928839</c:v>
                </c:pt>
                <c:pt idx="16">
                  <c:v>-0.35037795661634702</c:v>
                </c:pt>
                <c:pt idx="17">
                  <c:v>-0.38495836151718299</c:v>
                </c:pt>
                <c:pt idx="18">
                  <c:v>-0.38299008471580698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汇总'!$AT$110:$AT$136</c:f>
              <c:numCache>
                <c:formatCode>0.00</c:formatCode>
                <c:ptCount val="27"/>
                <c:pt idx="0">
                  <c:v>-0.202812278608097</c:v>
                </c:pt>
                <c:pt idx="1">
                  <c:v>-0.156063618221706</c:v>
                </c:pt>
                <c:pt idx="2">
                  <c:v>-9.9056062624021599E-2</c:v>
                </c:pt>
                <c:pt idx="3">
                  <c:v>-2.2242032771809601E-2</c:v>
                </c:pt>
                <c:pt idx="4">
                  <c:v>7.8427600216262106E-2</c:v>
                </c:pt>
                <c:pt idx="5">
                  <c:v>0.20284839785856501</c:v>
                </c:pt>
                <c:pt idx="6">
                  <c:v>0.34790922330728302</c:v>
                </c:pt>
                <c:pt idx="7">
                  <c:v>0.508459689900846</c:v>
                </c:pt>
                <c:pt idx="8">
                  <c:v>0.67811573092080002</c:v>
                </c:pt>
                <c:pt idx="9">
                  <c:v>0.84991980840688097</c:v>
                </c:pt>
                <c:pt idx="10">
                  <c:v>1.0168712829993301</c:v>
                </c:pt>
                <c:pt idx="11">
                  <c:v>1.17234149880695</c:v>
                </c:pt>
                <c:pt idx="12">
                  <c:v>1.3103871972393299</c:v>
                </c:pt>
                <c:pt idx="13">
                  <c:v>1.4259749615952499</c:v>
                </c:pt>
                <c:pt idx="14">
                  <c:v>1.5151285099643801</c:v>
                </c:pt>
                <c:pt idx="15">
                  <c:v>1.5750097976768</c:v>
                </c:pt>
                <c:pt idx="16">
                  <c:v>1.60394406212484</c:v>
                </c:pt>
                <c:pt idx="17">
                  <c:v>1.60139814228318</c:v>
                </c:pt>
                <c:pt idx="18">
                  <c:v>1.56792063266855</c:v>
                </c:pt>
                <c:pt idx="19">
                  <c:v>1.5050516868061601</c:v>
                </c:pt>
                <c:pt idx="20">
                  <c:v>1.41520956850763</c:v>
                </c:pt>
                <c:pt idx="21">
                  <c:v>1.3015603604194701</c:v>
                </c:pt>
                <c:pt idx="22">
                  <c:v>1.1678765783601901</c:v>
                </c:pt>
                <c:pt idx="23">
                  <c:v>1.01838980694324</c:v>
                </c:pt>
                <c:pt idx="24">
                  <c:v>0.85764186686947097</c:v>
                </c:pt>
                <c:pt idx="25">
                  <c:v>0.69033844707068204</c:v>
                </c:pt>
                <c:pt idx="26">
                  <c:v>0.52120858560303196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汇总'!$AU$121:$AU$141</c:f>
              <c:numCache>
                <c:formatCode>0.00</c:formatCode>
                <c:ptCount val="21"/>
                <c:pt idx="0">
                  <c:v>0.13479144848581601</c:v>
                </c:pt>
                <c:pt idx="1">
                  <c:v>0.140222044640824</c:v>
                </c:pt>
                <c:pt idx="2">
                  <c:v>0.17092332451507899</c:v>
                </c:pt>
                <c:pt idx="3">
                  <c:v>0.22344402115584</c:v>
                </c:pt>
                <c:pt idx="4">
                  <c:v>0.293753895906328</c:v>
                </c:pt>
                <c:pt idx="5">
                  <c:v>0.377465095309859</c:v>
                </c:pt>
                <c:pt idx="6">
                  <c:v>0.47002722704359101</c:v>
                </c:pt>
                <c:pt idx="7">
                  <c:v>0.56689765013568105</c:v>
                </c:pt>
                <c:pt idx="8">
                  <c:v>0.663688383943697</c:v>
                </c:pt>
                <c:pt idx="9">
                  <c:v>0.75629095749284203</c:v>
                </c:pt>
                <c:pt idx="10">
                  <c:v>0.84098044579707898</c:v>
                </c:pt>
                <c:pt idx="11">
                  <c:v>0.91449987270675204</c:v>
                </c:pt>
                <c:pt idx="12">
                  <c:v>0.97412610065155503</c:v>
                </c:pt>
                <c:pt idx="13">
                  <c:v>1.01771827636793</c:v>
                </c:pt>
                <c:pt idx="14">
                  <c:v>1.04374985832555</c:v>
                </c:pt>
                <c:pt idx="15">
                  <c:v>1.05132521608795</c:v>
                </c:pt>
                <c:pt idx="16">
                  <c:v>1.0401817642678199</c:v>
                </c:pt>
                <c:pt idx="17">
                  <c:v>1.0106785740605799</c:v>
                </c:pt>
                <c:pt idx="18">
                  <c:v>0.96377239355877198</c:v>
                </c:pt>
                <c:pt idx="19">
                  <c:v>0.90098200418200203</c:v>
                </c:pt>
                <c:pt idx="20">
                  <c:v>0.82434184457111603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汇总'!$AV$112:$AV$139</c:f>
              <c:numCache>
                <c:formatCode>0.00</c:formatCode>
                <c:ptCount val="28"/>
                <c:pt idx="0">
                  <c:v>-0.14913132019893799</c:v>
                </c:pt>
                <c:pt idx="1">
                  <c:v>-7.8317362327020107E-2</c:v>
                </c:pt>
                <c:pt idx="2">
                  <c:v>0.10429709763815399</c:v>
                </c:pt>
                <c:pt idx="3">
                  <c:v>0.38325688724669998</c:v>
                </c:pt>
                <c:pt idx="4">
                  <c:v>0.73451124035175397</c:v>
                </c:pt>
                <c:pt idx="5">
                  <c:v>1.13003012542034</c:v>
                </c:pt>
                <c:pt idx="6">
                  <c:v>1.5412923824270801</c:v>
                </c:pt>
                <c:pt idx="7">
                  <c:v>1.94180970384445</c:v>
                </c:pt>
                <c:pt idx="8">
                  <c:v>2.30883668262629</c:v>
                </c:pt>
                <c:pt idx="9">
                  <c:v>2.6244038642084901</c:v>
                </c:pt>
                <c:pt idx="10">
                  <c:v>2.8757979804267699</c:v>
                </c:pt>
                <c:pt idx="11">
                  <c:v>3.0556013108777602</c:v>
                </c:pt>
                <c:pt idx="12">
                  <c:v>3.1613904116225902</c:v>
                </c:pt>
                <c:pt idx="13">
                  <c:v>3.1951832722536699</c:v>
                </c:pt>
                <c:pt idx="14">
                  <c:v>3.16271331021558</c:v>
                </c:pt>
                <c:pt idx="15">
                  <c:v>3.0725984858861901</c:v>
                </c:pt>
                <c:pt idx="16">
                  <c:v>2.9354642232984598</c:v>
                </c:pt>
                <c:pt idx="17">
                  <c:v>2.7630697494879501</c:v>
                </c:pt>
                <c:pt idx="18">
                  <c:v>2.5674789203213799</c:v>
                </c:pt>
                <c:pt idx="19">
                  <c:v>2.3603085822715002</c:v>
                </c:pt>
                <c:pt idx="20">
                  <c:v>2.1520800279585499</c:v>
                </c:pt>
                <c:pt idx="21">
                  <c:v>1.9516921383973</c:v>
                </c:pt>
                <c:pt idx="22">
                  <c:v>1.7660283667296</c:v>
                </c:pt>
                <c:pt idx="23">
                  <c:v>1.5997038068448499</c:v>
                </c:pt>
                <c:pt idx="24">
                  <c:v>1.4549532056151999</c:v>
                </c:pt>
                <c:pt idx="25">
                  <c:v>1.3316559196257201</c:v>
                </c:pt>
                <c:pt idx="26">
                  <c:v>1.2274894860604699</c:v>
                </c:pt>
                <c:pt idx="27">
                  <c:v>1.1381996730569599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汇总'!$AW$106:$AW$132</c:f>
              <c:numCache>
                <c:formatCode>0.00</c:formatCode>
                <c:ptCount val="27"/>
                <c:pt idx="0">
                  <c:v>-0.70793805875473004</c:v>
                </c:pt>
                <c:pt idx="1">
                  <c:v>-9.3975746268296398E-2</c:v>
                </c:pt>
                <c:pt idx="2">
                  <c:v>0.33411872701260198</c:v>
                </c:pt>
                <c:pt idx="3">
                  <c:v>0.59444213461143602</c:v>
                </c:pt>
                <c:pt idx="4">
                  <c:v>0.71210785966103396</c:v>
                </c:pt>
                <c:pt idx="5">
                  <c:v>0.71607731178205702</c:v>
                </c:pt>
                <c:pt idx="6">
                  <c:v>0.63662485786213496</c:v>
                </c:pt>
                <c:pt idx="7">
                  <c:v>0.50336117869984598</c:v>
                </c:pt>
                <c:pt idx="8">
                  <c:v>0.343745146560821</c:v>
                </c:pt>
                <c:pt idx="9">
                  <c:v>0.18201933805863499</c:v>
                </c:pt>
                <c:pt idx="10">
                  <c:v>3.8509152420469497E-2</c:v>
                </c:pt>
                <c:pt idx="11">
                  <c:v>-7.0769802872896498E-2</c:v>
                </c:pt>
                <c:pt idx="12">
                  <c:v>-0.134246868871816</c:v>
                </c:pt>
                <c:pt idx="13">
                  <c:v>-0.14472047967233201</c:v>
                </c:pt>
                <c:pt idx="14">
                  <c:v>-9.9113539190381197E-2</c:v>
                </c:pt>
                <c:pt idx="15">
                  <c:v>1.90176233284323E-3</c:v>
                </c:pt>
                <c:pt idx="16">
                  <c:v>0.15437535796225499</c:v>
                </c:pt>
                <c:pt idx="17">
                  <c:v>0.35161631532773702</c:v>
                </c:pt>
                <c:pt idx="18">
                  <c:v>0.58476837090356704</c:v>
                </c:pt>
                <c:pt idx="19">
                  <c:v>0.84340029089001001</c:v>
                </c:pt>
                <c:pt idx="20">
                  <c:v>1.1160905807449999</c:v>
                </c:pt>
                <c:pt idx="21">
                  <c:v>1.3909891201653899</c:v>
                </c:pt>
                <c:pt idx="22">
                  <c:v>1.65634119134799</c:v>
                </c:pt>
                <c:pt idx="23">
                  <c:v>1.90096209567775</c:v>
                </c:pt>
                <c:pt idx="24">
                  <c:v>2.1146531175846199</c:v>
                </c:pt>
                <c:pt idx="25">
                  <c:v>2.2885519941912502</c:v>
                </c:pt>
                <c:pt idx="26">
                  <c:v>2.4154132855304602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汇总'!$AX$132:$AX$160</c:f>
              <c:numCache>
                <c:formatCode>0.00</c:formatCode>
                <c:ptCount val="29"/>
                <c:pt idx="0">
                  <c:v>0.99683360154059397</c:v>
                </c:pt>
                <c:pt idx="1">
                  <c:v>0.90050271071869503</c:v>
                </c:pt>
                <c:pt idx="2">
                  <c:v>0.79475033859767197</c:v>
                </c:pt>
                <c:pt idx="3">
                  <c:v>0.68334305498770398</c:v>
                </c:pt>
                <c:pt idx="4">
                  <c:v>0.57010965027994598</c:v>
                </c:pt>
                <c:pt idx="5">
                  <c:v>0.45880702301773901</c:v>
                </c:pt>
                <c:pt idx="6">
                  <c:v>0.35299289261386901</c:v>
                </c:pt>
                <c:pt idx="7">
                  <c:v>0.25590833845001298</c:v>
                </c:pt>
                <c:pt idx="8">
                  <c:v>0.17037281728746001</c:v>
                </c:pt>
                <c:pt idx="9">
                  <c:v>9.8693958097274298E-2</c:v>
                </c:pt>
                <c:pt idx="10">
                  <c:v>4.2594077054787703E-2</c:v>
                </c:pt>
                <c:pt idx="11">
                  <c:v>3.1549955753629199E-3</c:v>
                </c:pt>
                <c:pt idx="12">
                  <c:v>-1.9217619141694599E-2</c:v>
                </c:pt>
                <c:pt idx="13">
                  <c:v>-2.4809538508892899E-2</c:v>
                </c:pt>
                <c:pt idx="14">
                  <c:v>-1.45923998096915E-2</c:v>
                </c:pt>
                <c:pt idx="15">
                  <c:v>9.8028318085772205E-3</c:v>
                </c:pt>
                <c:pt idx="16">
                  <c:v>4.6133097206628698E-2</c:v>
                </c:pt>
                <c:pt idx="17">
                  <c:v>9.1610522583715201E-2</c:v>
                </c:pt>
                <c:pt idx="18">
                  <c:v>0.142988709295058</c:v>
                </c:pt>
                <c:pt idx="19">
                  <c:v>0.196666611122643</c:v>
                </c:pt>
                <c:pt idx="20">
                  <c:v>0.248808184339262</c:v>
                </c:pt>
                <c:pt idx="21">
                  <c:v>0.29547560081035201</c:v>
                </c:pt>
                <c:pt idx="22">
                  <c:v>0.332773415699047</c:v>
                </c:pt>
                <c:pt idx="23">
                  <c:v>0.35700067919772799</c:v>
                </c:pt>
                <c:pt idx="24">
                  <c:v>0.364807575961764</c:v>
                </c:pt>
                <c:pt idx="25">
                  <c:v>0.35335276673253302</c:v>
                </c:pt>
                <c:pt idx="26">
                  <c:v>0.32045719390031302</c:v>
                </c:pt>
                <c:pt idx="27">
                  <c:v>0.26474969640151003</c:v>
                </c:pt>
                <c:pt idx="28">
                  <c:v>0.18579935966470801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汇总'!$AY$126:$AY$150</c:f>
              <c:numCache>
                <c:formatCode>0.00</c:formatCode>
                <c:ptCount val="25"/>
                <c:pt idx="0">
                  <c:v>1.18427354169261</c:v>
                </c:pt>
                <c:pt idx="1">
                  <c:v>1.2526327102450601</c:v>
                </c:pt>
                <c:pt idx="2">
                  <c:v>1.2660245798149701</c:v>
                </c:pt>
                <c:pt idx="3">
                  <c:v>1.22700619365485</c:v>
                </c:pt>
                <c:pt idx="4">
                  <c:v>1.14019639444503</c:v>
                </c:pt>
                <c:pt idx="5">
                  <c:v>1.01190307947378</c:v>
                </c:pt>
                <c:pt idx="6">
                  <c:v>0.84972915027692997</c:v>
                </c:pt>
                <c:pt idx="7">
                  <c:v>0.66217187795844801</c:v>
                </c:pt>
                <c:pt idx="8">
                  <c:v>0.45822851390924202</c:v>
                </c:pt>
                <c:pt idx="9">
                  <c:v>0.24701916878918001</c:v>
                </c:pt>
                <c:pt idx="10">
                  <c:v>3.7436260369316798E-2</c:v>
                </c:pt>
                <c:pt idx="11">
                  <c:v>-0.16217180673348799</c:v>
                </c:pt>
                <c:pt idx="12">
                  <c:v>-0.34427661941967902</c:v>
                </c:pt>
                <c:pt idx="13">
                  <c:v>-0.50240075086414404</c:v>
                </c:pt>
                <c:pt idx="14">
                  <c:v>-0.63130051371036</c:v>
                </c:pt>
                <c:pt idx="15">
                  <c:v>-0.727098512808944</c:v>
                </c:pt>
                <c:pt idx="16">
                  <c:v>-0.78736525306902105</c:v>
                </c:pt>
                <c:pt idx="17">
                  <c:v>-0.81115018782191906</c:v>
                </c:pt>
                <c:pt idx="18">
                  <c:v>-0.79896363827758199</c:v>
                </c:pt>
                <c:pt idx="19">
                  <c:v>-0.75271197523658195</c:v>
                </c:pt>
                <c:pt idx="20">
                  <c:v>-0.67558933010392697</c:v>
                </c:pt>
                <c:pt idx="21">
                  <c:v>-0.57192989365256597</c:v>
                </c:pt>
                <c:pt idx="22">
                  <c:v>-0.44702556751341999</c:v>
                </c:pt>
                <c:pt idx="23">
                  <c:v>-0.30691435557281499</c:v>
                </c:pt>
                <c:pt idx="24">
                  <c:v>-0.15814541969204399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汇总'!$AZ$102:$AZ$123</c:f>
              <c:numCache>
                <c:formatCode>0.00</c:formatCode>
                <c:ptCount val="22"/>
                <c:pt idx="0">
                  <c:v>2.0955724242260301</c:v>
                </c:pt>
                <c:pt idx="1">
                  <c:v>6.2417257613866104</c:v>
                </c:pt>
                <c:pt idx="2">
                  <c:v>8.6686023041548701</c:v>
                </c:pt>
                <c:pt idx="3">
                  <c:v>9.80099122495057</c:v>
                </c:pt>
                <c:pt idx="4">
                  <c:v>9.9879220758667007</c:v>
                </c:pt>
                <c:pt idx="5">
                  <c:v>9.5127740574508692</c:v>
                </c:pt>
                <c:pt idx="6">
                  <c:v>8.6023895318711396</c:v>
                </c:pt>
                <c:pt idx="7">
                  <c:v>7.4352604560182201</c:v>
                </c:pt>
                <c:pt idx="8">
                  <c:v>6.1488534563724402</c:v>
                </c:pt>
                <c:pt idx="9">
                  <c:v>4.8461363727177202</c:v>
                </c:pt>
                <c:pt idx="10">
                  <c:v>3.6013662620146301</c:v>
                </c:pt>
                <c:pt idx="11">
                  <c:v>2.46519607695154</c:v>
                </c:pt>
                <c:pt idx="12">
                  <c:v>1.4691545158763499</c:v>
                </c:pt>
                <c:pt idx="13">
                  <c:v>0.62955088197110198</c:v>
                </c:pt>
                <c:pt idx="14">
                  <c:v>-4.9145810330900402E-2</c:v>
                </c:pt>
                <c:pt idx="15">
                  <c:v>-0.57140678457340699</c:v>
                </c:pt>
                <c:pt idx="16">
                  <c:v>-0.948178291947542</c:v>
                </c:pt>
                <c:pt idx="17">
                  <c:v>-1.1948094491355099</c:v>
                </c:pt>
                <c:pt idx="18">
                  <c:v>-1.32933369601462</c:v>
                </c:pt>
                <c:pt idx="19">
                  <c:v>-1.37106674988828</c:v>
                </c:pt>
                <c:pt idx="20">
                  <c:v>-1.33948617891654</c:v>
                </c:pt>
                <c:pt idx="21">
                  <c:v>-1.25335990444041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63168"/>
        <c:axId val="707370240"/>
      </c:scatterChart>
      <c:valAx>
        <c:axId val="70736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0240"/>
        <c:crosses val="autoZero"/>
        <c:crossBetween val="midCat"/>
      </c:valAx>
      <c:valAx>
        <c:axId val="7073702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05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3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342555172859364"/>
          <c:y val="0.13668563486729629"/>
          <c:w val="0.74467558275944823"/>
          <c:h val="0.656164886279226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汇总'!$G$189:$G$229</c:f>
              <c:numCache>
                <c:formatCode>0.00</c:formatCode>
                <c:ptCount val="41"/>
                <c:pt idx="0">
                  <c:v>0.59846359852195397</c:v>
                </c:pt>
                <c:pt idx="1">
                  <c:v>0.91173772859693403</c:v>
                </c:pt>
                <c:pt idx="2">
                  <c:v>1.2256434831968099</c:v>
                </c:pt>
                <c:pt idx="3">
                  <c:v>1.5223399413904</c:v>
                </c:pt>
                <c:pt idx="4">
                  <c:v>1.78683193613477</c:v>
                </c:pt>
                <c:pt idx="5">
                  <c:v>2.0074095172327602</c:v>
                </c:pt>
                <c:pt idx="6">
                  <c:v>2.1758386374893002</c:v>
                </c:pt>
                <c:pt idx="7">
                  <c:v>2.2873486287873699</c:v>
                </c:pt>
                <c:pt idx="8">
                  <c:v>2.3404577787450802</c:v>
                </c:pt>
                <c:pt idx="9">
                  <c:v>2.3366742349207401</c:v>
                </c:pt>
                <c:pt idx="10">
                  <c:v>2.2801055521685898</c:v>
                </c:pt>
                <c:pt idx="11">
                  <c:v>2.1770064597410701</c:v>
                </c:pt>
                <c:pt idx="12">
                  <c:v>2.03529085807221</c:v>
                </c:pt>
                <c:pt idx="13">
                  <c:v>1.8640306608694199</c:v>
                </c:pt>
                <c:pt idx="14">
                  <c:v>1.67296087615963</c:v>
                </c:pt>
                <c:pt idx="15">
                  <c:v>1.47200727033781</c:v>
                </c:pt>
                <c:pt idx="16">
                  <c:v>1.2708500819865201</c:v>
                </c:pt>
                <c:pt idx="17">
                  <c:v>1.0785345472950401</c:v>
                </c:pt>
                <c:pt idx="18">
                  <c:v>0.90313646638498402</c:v>
                </c:pt>
                <c:pt idx="19">
                  <c:v>0.75148867954302501</c:v>
                </c:pt>
                <c:pt idx="20">
                  <c:v>0.628972134577099</c:v>
                </c:pt>
                <c:pt idx="21">
                  <c:v>0.53937321087947698</c:v>
                </c:pt>
                <c:pt idx="22">
                  <c:v>0.48480712269746601</c:v>
                </c:pt>
                <c:pt idx="23">
                  <c:v>0.46570555318489198</c:v>
                </c:pt>
                <c:pt idx="24">
                  <c:v>0.48086517241038101</c:v>
                </c:pt>
                <c:pt idx="25">
                  <c:v>0.52755236626077995</c:v>
                </c:pt>
                <c:pt idx="26">
                  <c:v>0.60165834948089503</c:v>
                </c:pt>
                <c:pt idx="27">
                  <c:v>0.69789785456672104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汇总'!$H$189:$H$229</c:f>
              <c:numCache>
                <c:formatCode>0.00</c:formatCode>
                <c:ptCount val="41"/>
                <c:pt idx="0">
                  <c:v>-3.47408356843524</c:v>
                </c:pt>
                <c:pt idx="1">
                  <c:v>-2.8719662294581898</c:v>
                </c:pt>
                <c:pt idx="2">
                  <c:v>-1.6909047930557699</c:v>
                </c:pt>
                <c:pt idx="3">
                  <c:v>-0.23382632843524401</c:v>
                </c:pt>
                <c:pt idx="4">
                  <c:v>1.2775996614459899</c:v>
                </c:pt>
                <c:pt idx="5">
                  <c:v>2.6884112395061899</c:v>
                </c:pt>
                <c:pt idx="6">
                  <c:v>3.8976279843397701</c:v>
                </c:pt>
                <c:pt idx="7">
                  <c:v>4.8471925692793096</c:v>
                </c:pt>
                <c:pt idx="8">
                  <c:v>5.51243197987709</c:v>
                </c:pt>
                <c:pt idx="9">
                  <c:v>5.8938984990603798</c:v>
                </c:pt>
                <c:pt idx="10">
                  <c:v>6.0104584993363304</c:v>
                </c:pt>
                <c:pt idx="11">
                  <c:v>5.8935047815647499</c:v>
                </c:pt>
                <c:pt idx="12">
                  <c:v>5.58217568998771</c:v>
                </c:pt>
                <c:pt idx="13">
                  <c:v>5.1194715133966104</c:v>
                </c:pt>
                <c:pt idx="14">
                  <c:v>4.5491657525348597</c:v>
                </c:pt>
                <c:pt idx="15">
                  <c:v>3.9134156940749798</c:v>
                </c:pt>
                <c:pt idx="16">
                  <c:v>3.2509833817751002</c:v>
                </c:pt>
                <c:pt idx="17">
                  <c:v>2.5959845157074</c:v>
                </c:pt>
                <c:pt idx="18">
                  <c:v>1.9770890407686501</c:v>
                </c:pt>
                <c:pt idx="19">
                  <c:v>1.4171032060151301</c:v>
                </c:pt>
                <c:pt idx="20">
                  <c:v>0.93286868673100398</c:v>
                </c:pt>
                <c:pt idx="21">
                  <c:v>0.53541996152207505</c:v>
                </c:pt>
                <c:pt idx="22">
                  <c:v>0.230346527143587</c:v>
                </c:pt>
                <c:pt idx="23">
                  <c:v>1.8311714187518601E-2</c:v>
                </c:pt>
                <c:pt idx="24">
                  <c:v>-0.104315162755798</c:v>
                </c:pt>
                <c:pt idx="25">
                  <c:v>-0.144751826398755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汇总'!$I$189:$I$229</c:f>
              <c:numCache>
                <c:formatCode>0.00</c:formatCode>
                <c:ptCount val="41"/>
                <c:pt idx="0">
                  <c:v>0.85301151651539697</c:v>
                </c:pt>
                <c:pt idx="1">
                  <c:v>0.94067226969946305</c:v>
                </c:pt>
                <c:pt idx="2">
                  <c:v>1.0041987593716499</c:v>
                </c:pt>
                <c:pt idx="3">
                  <c:v>1.0429769964001301</c:v>
                </c:pt>
                <c:pt idx="4">
                  <c:v>1.05735238977327</c:v>
                </c:pt>
                <c:pt idx="5">
                  <c:v>1.0485159041591401</c:v>
                </c:pt>
                <c:pt idx="6">
                  <c:v>1.01837677467681</c:v>
                </c:pt>
                <c:pt idx="7">
                  <c:v>0.96942728383389198</c:v>
                </c:pt>
                <c:pt idx="8">
                  <c:v>0.90460445217518304</c:v>
                </c:pt>
                <c:pt idx="9">
                  <c:v>0.82715286987248104</c:v>
                </c:pt>
                <c:pt idx="10">
                  <c:v>0.74049230122330501</c:v>
                </c:pt>
                <c:pt idx="11">
                  <c:v>0.64809312785440998</c:v>
                </c:pt>
                <c:pt idx="12">
                  <c:v>0.55336215933078203</c:v>
                </c:pt>
                <c:pt idx="13">
                  <c:v>0.45954083183571298</c:v>
                </c:pt>
                <c:pt idx="14">
                  <c:v>0.36961733666089402</c:v>
                </c:pt>
                <c:pt idx="15">
                  <c:v>0.28625377033896399</c:v>
                </c:pt>
                <c:pt idx="16">
                  <c:v>0.21172897748623801</c:v>
                </c:pt>
                <c:pt idx="17">
                  <c:v>0.147897365692679</c:v>
                </c:pt>
                <c:pt idx="18">
                  <c:v>9.6163609134298306E-2</c:v>
                </c:pt>
                <c:pt idx="19">
                  <c:v>5.7472824029883199E-2</c:v>
                </c:pt>
                <c:pt idx="20">
                  <c:v>3.2315494580688102E-2</c:v>
                </c:pt>
                <c:pt idx="21">
                  <c:v>2.07461525703359E-2</c:v>
                </c:pt>
                <c:pt idx="22">
                  <c:v>2.24145675214951E-2</c:v>
                </c:pt>
                <c:pt idx="23">
                  <c:v>3.6607986970788702E-2</c:v>
                </c:pt>
                <c:pt idx="24">
                  <c:v>6.23027782846561E-2</c:v>
                </c:pt>
                <c:pt idx="25">
                  <c:v>9.8223664306991601E-2</c:v>
                </c:pt>
                <c:pt idx="26">
                  <c:v>0.142908615089332</c:v>
                </c:pt>
                <c:pt idx="27">
                  <c:v>0.19477735693151799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汇总'!$J$189:$J$229</c:f>
              <c:numCache>
                <c:formatCode>0.00</c:formatCode>
                <c:ptCount val="41"/>
                <c:pt idx="0">
                  <c:v>1.68235294035607</c:v>
                </c:pt>
                <c:pt idx="1">
                  <c:v>2.3277026529567002</c:v>
                </c:pt>
                <c:pt idx="2">
                  <c:v>2.9907101528435298</c:v>
                </c:pt>
                <c:pt idx="3">
                  <c:v>3.6498590630371601</c:v>
                </c:pt>
                <c:pt idx="4">
                  <c:v>4.28248862465448</c:v>
                </c:pt>
                <c:pt idx="5">
                  <c:v>4.8654832200904297</c:v>
                </c:pt>
                <c:pt idx="6">
                  <c:v>5.3760186822886604</c:v>
                </c:pt>
                <c:pt idx="7">
                  <c:v>5.79235077516726</c:v>
                </c:pt>
                <c:pt idx="8">
                  <c:v>6.0946292433570504</c:v>
                </c:pt>
                <c:pt idx="9">
                  <c:v>6.2657188211566801</c:v>
                </c:pt>
                <c:pt idx="10">
                  <c:v>6.2920065621503101</c:v>
                </c:pt>
                <c:pt idx="11">
                  <c:v>6.1641728014319099</c:v>
                </c:pt>
                <c:pt idx="12">
                  <c:v>5.8779009926010097</c:v>
                </c:pt>
                <c:pt idx="13">
                  <c:v>5.4344995702772101</c:v>
                </c:pt>
                <c:pt idx="14">
                  <c:v>4.8414068782972102</c:v>
                </c:pt>
                <c:pt idx="15">
                  <c:v>4.1125480705409698</c:v>
                </c:pt>
                <c:pt idx="16">
                  <c:v>3.2685107392695798</c:v>
                </c:pt>
                <c:pt idx="17">
                  <c:v>2.3365038515103</c:v>
                </c:pt>
                <c:pt idx="18">
                  <c:v>1.3500623801493099</c:v>
                </c:pt>
                <c:pt idx="19">
                  <c:v>0.34845780122397402</c:v>
                </c:pt>
                <c:pt idx="20">
                  <c:v>-0.62422760712969005</c:v>
                </c:pt>
                <c:pt idx="21">
                  <c:v>-1.52040698499301</c:v>
                </c:pt>
                <c:pt idx="22">
                  <c:v>-2.2907222280164401</c:v>
                </c:pt>
                <c:pt idx="23">
                  <c:v>-2.88625333809324</c:v>
                </c:pt>
                <c:pt idx="24">
                  <c:v>-3.2612550019775002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汇总'!$K$189:$K$229</c:f>
              <c:numCache>
                <c:formatCode>0.00</c:formatCode>
                <c:ptCount val="41"/>
                <c:pt idx="0">
                  <c:v>0.93231002669556995</c:v>
                </c:pt>
                <c:pt idx="1">
                  <c:v>1.41782525945622</c:v>
                </c:pt>
                <c:pt idx="2">
                  <c:v>1.8734713350627299</c:v>
                </c:pt>
                <c:pt idx="3">
                  <c:v>2.28201224826861</c:v>
                </c:pt>
                <c:pt idx="4">
                  <c:v>2.6292318720507701</c:v>
                </c:pt>
                <c:pt idx="5">
                  <c:v>2.9043654848933298</c:v>
                </c:pt>
                <c:pt idx="6">
                  <c:v>3.10029087575625</c:v>
                </c:pt>
                <c:pt idx="7">
                  <c:v>3.2135211428666399</c:v>
                </c:pt>
                <c:pt idx="8">
                  <c:v>3.2440375693804002</c:v>
                </c:pt>
                <c:pt idx="9">
                  <c:v>3.1949973683575599</c:v>
                </c:pt>
                <c:pt idx="10">
                  <c:v>3.0723476413770601</c:v>
                </c:pt>
                <c:pt idx="11">
                  <c:v>2.8843735894836202</c:v>
                </c:pt>
                <c:pt idx="12">
                  <c:v>2.64120585201483</c:v>
                </c:pt>
                <c:pt idx="13">
                  <c:v>2.3543088281954598</c:v>
                </c:pt>
                <c:pt idx="14">
                  <c:v>2.0359689582126399</c:v>
                </c:pt>
                <c:pt idx="15">
                  <c:v>1.69879920479837</c:v>
                </c:pt>
                <c:pt idx="16">
                  <c:v>1.35527338314326</c:v>
                </c:pt>
                <c:pt idx="17">
                  <c:v>1.0173015362500999</c:v>
                </c:pt>
                <c:pt idx="18">
                  <c:v>0.69585524460767501</c:v>
                </c:pt>
                <c:pt idx="19">
                  <c:v>0.40064959331900302</c:v>
                </c:pt>
                <c:pt idx="20">
                  <c:v>0.139886496563804</c:v>
                </c:pt>
                <c:pt idx="21">
                  <c:v>-7.9937801497319799E-2</c:v>
                </c:pt>
                <c:pt idx="22">
                  <c:v>-0.25415996855600698</c:v>
                </c:pt>
                <c:pt idx="23">
                  <c:v>-0.38001208370179201</c:v>
                </c:pt>
                <c:pt idx="24">
                  <c:v>-0.456621362972981</c:v>
                </c:pt>
                <c:pt idx="25">
                  <c:v>-0.48495039002634299</c:v>
                </c:pt>
                <c:pt idx="26">
                  <c:v>-0.46768229938341899</c:v>
                </c:pt>
                <c:pt idx="27">
                  <c:v>-0.40905638557203799</c:v>
                </c:pt>
                <c:pt idx="28">
                  <c:v>-0.31466049483158098</c:v>
                </c:pt>
                <c:pt idx="29">
                  <c:v>-0.191187296967013</c:v>
                </c:pt>
                <c:pt idx="30">
                  <c:v>-4.6162133276264998E-2</c:v>
                </c:pt>
                <c:pt idx="31">
                  <c:v>0.11234940752614</c:v>
                </c:pt>
                <c:pt idx="32">
                  <c:v>0.27604572015247603</c:v>
                </c:pt>
                <c:pt idx="33">
                  <c:v>0.43669658407370898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汇总'!$L$189:$L$229</c:f>
              <c:numCache>
                <c:formatCode>0.00</c:formatCode>
                <c:ptCount val="41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汇总'!$M$189:$M$229</c:f>
              <c:numCache>
                <c:formatCode>0.00</c:formatCode>
                <c:ptCount val="41"/>
                <c:pt idx="0">
                  <c:v>0.74879862420990395</c:v>
                </c:pt>
                <c:pt idx="1">
                  <c:v>1.81615402340412</c:v>
                </c:pt>
                <c:pt idx="2">
                  <c:v>2.9593477300086901</c:v>
                </c:pt>
                <c:pt idx="3">
                  <c:v>4.1177664459663799</c:v>
                </c:pt>
                <c:pt idx="4">
                  <c:v>5.2342878024194901</c:v>
                </c:pt>
                <c:pt idx="5">
                  <c:v>6.2577230552384604</c:v>
                </c:pt>
                <c:pt idx="6">
                  <c:v>7.1445526434242099</c:v>
                </c:pt>
                <c:pt idx="7">
                  <c:v>7.8600473032741398</c:v>
                </c:pt>
                <c:pt idx="8">
                  <c:v>8.3788610617728398</c:v>
                </c:pt>
                <c:pt idx="9">
                  <c:v>8.6851762479700394</c:v>
                </c:pt>
                <c:pt idx="10">
                  <c:v>8.7724746611296105</c:v>
                </c:pt>
                <c:pt idx="11">
                  <c:v>8.6430032191722592</c:v>
                </c:pt>
                <c:pt idx="12">
                  <c:v>8.3069967803923603</c:v>
                </c:pt>
                <c:pt idx="13">
                  <c:v>7.7817153856348602</c:v>
                </c:pt>
                <c:pt idx="14">
                  <c:v>7.0903479069897699</c:v>
                </c:pt>
                <c:pt idx="15">
                  <c:v>6.2608290127215902</c:v>
                </c:pt>
                <c:pt idx="16">
                  <c:v>5.3246114664830104</c:v>
                </c:pt>
                <c:pt idx="17">
                  <c:v>4.3154310719354898</c:v>
                </c:pt>
                <c:pt idx="18">
                  <c:v>3.2680970516880401</c:v>
                </c:pt>
                <c:pt idx="19">
                  <c:v>2.2173363119985998</c:v>
                </c:pt>
                <c:pt idx="20">
                  <c:v>1.19671589187089</c:v>
                </c:pt>
                <c:pt idx="21">
                  <c:v>0.23766392720715299</c:v>
                </c:pt>
                <c:pt idx="22">
                  <c:v>-0.63139432273790397</c:v>
                </c:pt>
                <c:pt idx="23">
                  <c:v>-1.3857724378353</c:v>
                </c:pt>
                <c:pt idx="24">
                  <c:v>-2.0051212537457999</c:v>
                </c:pt>
                <c:pt idx="25">
                  <c:v>-2.4738834270794499</c:v>
                </c:pt>
                <c:pt idx="26">
                  <c:v>-2.78160088779115</c:v>
                </c:pt>
                <c:pt idx="27">
                  <c:v>-2.9230747773966002</c:v>
                </c:pt>
                <c:pt idx="28">
                  <c:v>-2.8983801463637402</c:v>
                </c:pt>
                <c:pt idx="29">
                  <c:v>-2.7127401745725499</c:v>
                </c:pt>
                <c:pt idx="30">
                  <c:v>-2.37626698406183</c:v>
                </c:pt>
                <c:pt idx="31">
                  <c:v>-1.90357823418755</c:v>
                </c:pt>
                <c:pt idx="32">
                  <c:v>-1.31330062550716</c:v>
                </c:pt>
                <c:pt idx="33">
                  <c:v>-0.62747318998572199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汇总'!$N$189:$N$229</c:f>
              <c:numCache>
                <c:formatCode>0.00</c:formatCode>
                <c:ptCount val="41"/>
                <c:pt idx="0">
                  <c:v>0.26067824070255102</c:v>
                </c:pt>
                <c:pt idx="1">
                  <c:v>0.92164625186681104</c:v>
                </c:pt>
                <c:pt idx="2">
                  <c:v>1.4440023173388701</c:v>
                </c:pt>
                <c:pt idx="3">
                  <c:v>1.8148648475854201</c:v>
                </c:pt>
                <c:pt idx="4">
                  <c:v>2.0357747094847101</c:v>
                </c:pt>
                <c:pt idx="5">
                  <c:v>2.1186996479968401</c:v>
                </c:pt>
                <c:pt idx="6">
                  <c:v>2.08267207628798</c:v>
                </c:pt>
                <c:pt idx="7">
                  <c:v>1.95099801466155</c:v>
                </c:pt>
                <c:pt idx="8">
                  <c:v>1.74897851587302</c:v>
                </c:pt>
                <c:pt idx="9">
                  <c:v>1.5020883807227201</c:v>
                </c:pt>
                <c:pt idx="10">
                  <c:v>1.2345603432333601</c:v>
                </c:pt>
                <c:pt idx="11">
                  <c:v>0.96832618922264402</c:v>
                </c:pt>
                <c:pt idx="12">
                  <c:v>0.72226946568147599</c:v>
                </c:pt>
                <c:pt idx="13">
                  <c:v>0.51174754105966802</c:v>
                </c:pt>
                <c:pt idx="14">
                  <c:v>0.34834378834741297</c:v>
                </c:pt>
                <c:pt idx="15">
                  <c:v>0.239813583720736</c:v>
                </c:pt>
                <c:pt idx="16">
                  <c:v>0.19019064349157999</c:v>
                </c:pt>
                <c:pt idx="17">
                  <c:v>0.200022961170854</c:v>
                </c:pt>
                <c:pt idx="18">
                  <c:v>0.26671025461388298</c:v>
                </c:pt>
                <c:pt idx="19">
                  <c:v>0.38491739046892498</c:v>
                </c:pt>
                <c:pt idx="20">
                  <c:v>0.54704071950247402</c:v>
                </c:pt>
                <c:pt idx="21">
                  <c:v>0.74370663181121099</c:v>
                </c:pt>
                <c:pt idx="22">
                  <c:v>0.96428392546854103</c:v>
                </c:pt>
                <c:pt idx="23">
                  <c:v>1.1973937757836799</c:v>
                </c:pt>
                <c:pt idx="24">
                  <c:v>1.43140319506605</c:v>
                </c:pt>
                <c:pt idx="25">
                  <c:v>1.65488988461935</c:v>
                </c:pt>
                <c:pt idx="26">
                  <c:v>1.8570683015777301</c:v>
                </c:pt>
                <c:pt idx="27">
                  <c:v>2.02816859322412</c:v>
                </c:pt>
                <c:pt idx="28">
                  <c:v>2.1597617905008302</c:v>
                </c:pt>
                <c:pt idx="29">
                  <c:v>2.2450263006420199</c:v>
                </c:pt>
                <c:pt idx="30">
                  <c:v>2.2789522961190398</c:v>
                </c:pt>
                <c:pt idx="31">
                  <c:v>2.2584820634766398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汇总'!$O$189:$O$229</c:f>
              <c:numCache>
                <c:formatCode>0.00</c:formatCode>
                <c:ptCount val="41"/>
                <c:pt idx="0">
                  <c:v>1.4806080332693501</c:v>
                </c:pt>
                <c:pt idx="1">
                  <c:v>1.6355210727696401</c:v>
                </c:pt>
                <c:pt idx="2">
                  <c:v>1.7589639242131301</c:v>
                </c:pt>
                <c:pt idx="3">
                  <c:v>1.84668047922503</c:v>
                </c:pt>
                <c:pt idx="4">
                  <c:v>1.8956492207467599</c:v>
                </c:pt>
                <c:pt idx="5">
                  <c:v>1.90416432955018</c:v>
                </c:pt>
                <c:pt idx="6">
                  <c:v>1.8718731048320001</c:v>
                </c:pt>
                <c:pt idx="7">
                  <c:v>1.79977017290295</c:v>
                </c:pt>
                <c:pt idx="8">
                  <c:v>1.69015000210661</c:v>
                </c:pt>
                <c:pt idx="9">
                  <c:v>1.5465201833373701</c:v>
                </c:pt>
                <c:pt idx="10">
                  <c:v>1.37347877387227</c:v>
                </c:pt>
                <c:pt idx="11">
                  <c:v>1.17655973768986</c:v>
                </c:pt>
                <c:pt idx="12">
                  <c:v>0.96205114802418701</c:v>
                </c:pt>
                <c:pt idx="13">
                  <c:v>0.73679134758209996</c:v>
                </c:pt>
                <c:pt idx="14">
                  <c:v>0.507948688653032</c:v>
                </c:pt>
                <c:pt idx="15">
                  <c:v>0.282790799248963</c:v>
                </c:pt>
                <c:pt idx="16">
                  <c:v>6.8449542436432406E-2</c:v>
                </c:pt>
                <c:pt idx="17">
                  <c:v>-0.12831204584561201</c:v>
                </c:pt>
                <c:pt idx="18">
                  <c:v>-0.30132453993196401</c:v>
                </c:pt>
                <c:pt idx="19">
                  <c:v>-0.445222415644207</c:v>
                </c:pt>
                <c:pt idx="20">
                  <c:v>-0.555633827174286</c:v>
                </c:pt>
                <c:pt idx="21">
                  <c:v>-0.62934414069198996</c:v>
                </c:pt>
                <c:pt idx="22">
                  <c:v>-0.66442789199339802</c:v>
                </c:pt>
                <c:pt idx="23">
                  <c:v>-0.66034433471865805</c:v>
                </c:pt>
                <c:pt idx="24">
                  <c:v>-0.61799234773470901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汇总'!$P$189:$P$229</c:f>
              <c:numCache>
                <c:formatCode>0.00</c:formatCode>
                <c:ptCount val="41"/>
                <c:pt idx="0">
                  <c:v>1.23785865029</c:v>
                </c:pt>
                <c:pt idx="1">
                  <c:v>2.27361385857871</c:v>
                </c:pt>
                <c:pt idx="2">
                  <c:v>3.3353549269695701</c:v>
                </c:pt>
                <c:pt idx="3">
                  <c:v>4.3670258191756899</c:v>
                </c:pt>
                <c:pt idx="4">
                  <c:v>5.3186884425876899</c:v>
                </c:pt>
                <c:pt idx="5">
                  <c:v>6.1483719571384601</c:v>
                </c:pt>
                <c:pt idx="6">
                  <c:v>6.8231731756935803</c:v>
                </c:pt>
                <c:pt idx="7">
                  <c:v>7.3197324095452503</c:v>
                </c:pt>
                <c:pt idx="8">
                  <c:v>7.6241981005412303</c:v>
                </c:pt>
                <c:pt idx="9">
                  <c:v>7.7317830001874297</c:v>
                </c:pt>
                <c:pt idx="10">
                  <c:v>7.6460045057236101</c:v>
                </c:pt>
                <c:pt idx="11">
                  <c:v>7.3776920436790201</c:v>
                </c:pt>
                <c:pt idx="12">
                  <c:v>6.9438351027846501</c:v>
                </c:pt>
                <c:pt idx="13">
                  <c:v>6.3663366603376303</c:v>
                </c:pt>
                <c:pt idx="14">
                  <c:v>5.6707283191767104</c:v>
                </c:pt>
                <c:pt idx="15">
                  <c:v>4.8848954763582899</c:v>
                </c:pt>
                <c:pt idx="16">
                  <c:v>4.03785327939943</c:v>
                </c:pt>
                <c:pt idx="17">
                  <c:v>3.1586069915769701</c:v>
                </c:pt>
                <c:pt idx="18">
                  <c:v>2.2751236842605702</c:v>
                </c:pt>
                <c:pt idx="19">
                  <c:v>1.41343590158994</c:v>
                </c:pt>
                <c:pt idx="20">
                  <c:v>0.59689210098936396</c:v>
                </c:pt>
                <c:pt idx="21">
                  <c:v>-0.15443673792329399</c:v>
                </c:pt>
                <c:pt idx="22">
                  <c:v>-0.82418992363442101</c:v>
                </c:pt>
                <c:pt idx="23">
                  <c:v>-1.39998941901185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汇总'!$Q$189:$Q$229</c:f>
              <c:numCache>
                <c:formatCode>0.00</c:formatCode>
                <c:ptCount val="41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汇总'!$R$189:$R$229</c:f>
              <c:numCache>
                <c:formatCode>0.00</c:formatCode>
                <c:ptCount val="41"/>
                <c:pt idx="0">
                  <c:v>0.17080372518773701</c:v>
                </c:pt>
                <c:pt idx="1">
                  <c:v>0.17051377869001</c:v>
                </c:pt>
                <c:pt idx="2">
                  <c:v>0.19361745607629099</c:v>
                </c:pt>
                <c:pt idx="3">
                  <c:v>0.23479733247099499</c:v>
                </c:pt>
                <c:pt idx="4">
                  <c:v>0.28889704620777801</c:v>
                </c:pt>
                <c:pt idx="5">
                  <c:v>0.35116647977655402</c:v>
                </c:pt>
                <c:pt idx="6">
                  <c:v>0.417427707084146</c:v>
                </c:pt>
                <c:pt idx="7">
                  <c:v>0.48417438324609902</c:v>
                </c:pt>
                <c:pt idx="8">
                  <c:v>0.54861615060993796</c:v>
                </c:pt>
                <c:pt idx="9">
                  <c:v>0.60867857387737401</c:v>
                </c:pt>
                <c:pt idx="10">
                  <c:v>0.66296809806157797</c:v>
                </c:pt>
                <c:pt idx="11">
                  <c:v>0.710710545575019</c:v>
                </c:pt>
                <c:pt idx="12">
                  <c:v>0.75167073299044196</c:v>
                </c:pt>
                <c:pt idx="13">
                  <c:v>0.78605989397158305</c:v>
                </c:pt>
                <c:pt idx="14">
                  <c:v>0.814436742502194</c:v>
                </c:pt>
                <c:pt idx="15">
                  <c:v>0.837607199879285</c:v>
                </c:pt>
                <c:pt idx="16">
                  <c:v>0.856527039961273</c:v>
                </c:pt>
                <c:pt idx="17">
                  <c:v>0.87221097988027696</c:v>
                </c:pt>
                <c:pt idx="18">
                  <c:v>0.88565105784794396</c:v>
                </c:pt>
                <c:pt idx="19">
                  <c:v>0.89774649577579502</c:v>
                </c:pt>
                <c:pt idx="20">
                  <c:v>0.90924664225413199</c:v>
                </c:pt>
                <c:pt idx="21">
                  <c:v>0.92070803090667797</c:v>
                </c:pt>
                <c:pt idx="22">
                  <c:v>0.93246607033080897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汇总'!$S$189:$S$229</c:f>
              <c:numCache>
                <c:formatCode>0.00</c:formatCode>
                <c:ptCount val="41"/>
                <c:pt idx="0">
                  <c:v>-2.6506160751978798</c:v>
                </c:pt>
                <c:pt idx="1">
                  <c:v>-1.0930302697593199</c:v>
                </c:pt>
                <c:pt idx="2">
                  <c:v>0.30075144201381698</c:v>
                </c:pt>
                <c:pt idx="3">
                  <c:v>1.45670668506739</c:v>
                </c:pt>
                <c:pt idx="4">
                  <c:v>2.3388027469185602</c:v>
                </c:pt>
                <c:pt idx="5">
                  <c:v>2.9399798203103402</c:v>
                </c:pt>
                <c:pt idx="6">
                  <c:v>3.2744657303795699</c:v>
                </c:pt>
                <c:pt idx="7">
                  <c:v>3.3712965562555799</c:v>
                </c:pt>
                <c:pt idx="8">
                  <c:v>3.2689245569136198</c:v>
                </c:pt>
                <c:pt idx="9">
                  <c:v>3.0108016347140798</c:v>
                </c:pt>
                <c:pt idx="10">
                  <c:v>2.6418332173623802</c:v>
                </c:pt>
                <c:pt idx="11">
                  <c:v>2.2056039100292701</c:v>
                </c:pt>
                <c:pt idx="12">
                  <c:v>1.7422825640705499</c:v>
                </c:pt>
                <c:pt idx="13">
                  <c:v>1.28712052718929</c:v>
                </c:pt>
                <c:pt idx="14">
                  <c:v>0.86946278198101301</c:v>
                </c:pt>
                <c:pt idx="15">
                  <c:v>0.51219744559790403</c:v>
                </c:pt>
                <c:pt idx="16">
                  <c:v>0.23157469277092599</c:v>
                </c:pt>
                <c:pt idx="17">
                  <c:v>3.7331577614332798E-2</c:v>
                </c:pt>
                <c:pt idx="18">
                  <c:v>-6.6935533458688801E-2</c:v>
                </c:pt>
                <c:pt idx="19">
                  <c:v>-8.3204144795469698E-2</c:v>
                </c:pt>
                <c:pt idx="20">
                  <c:v>-1.8312773336723001E-2</c:v>
                </c:pt>
                <c:pt idx="21">
                  <c:v>0.116854315983001</c:v>
                </c:pt>
                <c:pt idx="22">
                  <c:v>0.308245678143238</c:v>
                </c:pt>
                <c:pt idx="23">
                  <c:v>0.53954981152687198</c:v>
                </c:pt>
                <c:pt idx="24">
                  <c:v>0.79310026834650305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汇总'!$T$189:$T$229</c:f>
              <c:numCache>
                <c:formatCode>0.00</c:formatCode>
                <c:ptCount val="41"/>
                <c:pt idx="0">
                  <c:v>1.5626136827539401</c:v>
                </c:pt>
                <c:pt idx="1">
                  <c:v>2.1030292692730401</c:v>
                </c:pt>
                <c:pt idx="2">
                  <c:v>2.3185143691085099</c:v>
                </c:pt>
                <c:pt idx="3">
                  <c:v>2.3217750882496202</c:v>
                </c:pt>
                <c:pt idx="4">
                  <c:v>2.1999004922081702</c:v>
                </c:pt>
                <c:pt idx="5">
                  <c:v>2.0181414958323298</c:v>
                </c:pt>
                <c:pt idx="6">
                  <c:v>1.8233600070923499</c:v>
                </c:pt>
                <c:pt idx="7">
                  <c:v>1.64715917668668</c:v>
                </c:pt>
                <c:pt idx="8">
                  <c:v>1.5087062724315301</c:v>
                </c:pt>
                <c:pt idx="9">
                  <c:v>1.41726030693648</c:v>
                </c:pt>
                <c:pt idx="10">
                  <c:v>1.3744170990353399</c:v>
                </c:pt>
                <c:pt idx="11">
                  <c:v>1.3760849438328</c:v>
                </c:pt>
                <c:pt idx="12">
                  <c:v>1.41420450304629</c:v>
                </c:pt>
                <c:pt idx="13">
                  <c:v>1.47822690656529</c:v>
                </c:pt>
                <c:pt idx="14">
                  <c:v>1.55636437782055</c:v>
                </c:pt>
                <c:pt idx="15">
                  <c:v>1.6366279596522899</c:v>
                </c:pt>
                <c:pt idx="16">
                  <c:v>1.70766712388654</c:v>
                </c:pt>
                <c:pt idx="17">
                  <c:v>1.7594261967778</c:v>
                </c:pt>
                <c:pt idx="18">
                  <c:v>1.7836326238498299</c:v>
                </c:pt>
                <c:pt idx="19">
                  <c:v>1.7741321314638601</c:v>
                </c:pt>
                <c:pt idx="20">
                  <c:v>1.72708581867333</c:v>
                </c:pt>
                <c:pt idx="21">
                  <c:v>1.6410441315693101</c:v>
                </c:pt>
                <c:pt idx="22">
                  <c:v>1.51691253340698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汇总'!$U$189:$U$229</c:f>
              <c:numCache>
                <c:formatCode>0.00</c:formatCode>
                <c:ptCount val="41"/>
                <c:pt idx="0">
                  <c:v>-6.5467226694896397</c:v>
                </c:pt>
                <c:pt idx="1">
                  <c:v>-5.0162983380182702</c:v>
                </c:pt>
                <c:pt idx="2">
                  <c:v>-3.1564301128299501</c:v>
                </c:pt>
                <c:pt idx="3">
                  <c:v>-1.26873556812843</c:v>
                </c:pt>
                <c:pt idx="4">
                  <c:v>0.44489825824925</c:v>
                </c:pt>
                <c:pt idx="5">
                  <c:v>1.8615219166472901</c:v>
                </c:pt>
                <c:pt idx="6">
                  <c:v>2.9193048943641502</c:v>
                </c:pt>
                <c:pt idx="7">
                  <c:v>3.6024028677733</c:v>
                </c:pt>
                <c:pt idx="8">
                  <c:v>3.9282397944305001</c:v>
                </c:pt>
                <c:pt idx="9">
                  <c:v>3.9369506194366002</c:v>
                </c:pt>
                <c:pt idx="10">
                  <c:v>3.6827467153349098</c:v>
                </c:pt>
                <c:pt idx="11">
                  <c:v>3.2269820272123901</c:v>
                </c:pt>
                <c:pt idx="12">
                  <c:v>2.6327132544448899</c:v>
                </c:pt>
                <c:pt idx="13">
                  <c:v>1.9605622676769801</c:v>
                </c:pt>
                <c:pt idx="14">
                  <c:v>1.26570333415792</c:v>
                </c:pt>
                <c:pt idx="15">
                  <c:v>0.59581160646723097</c:v>
                </c:pt>
                <c:pt idx="16">
                  <c:v>-1.0177281046946301E-2</c:v>
                </c:pt>
                <c:pt idx="17">
                  <c:v>-0.522633767119557</c:v>
                </c:pt>
                <c:pt idx="18">
                  <c:v>-0.92125192466444095</c:v>
                </c:pt>
                <c:pt idx="19">
                  <c:v>-1.19463097163371</c:v>
                </c:pt>
                <c:pt idx="20">
                  <c:v>-1.3395222563486799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汇总'!$V$189:$V$229</c:f>
              <c:numCache>
                <c:formatCode>0.00</c:formatCode>
                <c:ptCount val="41"/>
                <c:pt idx="0">
                  <c:v>4.0325982951097297</c:v>
                </c:pt>
                <c:pt idx="1">
                  <c:v>5.1032313625550501</c:v>
                </c:pt>
                <c:pt idx="2">
                  <c:v>4.7481312479629301</c:v>
                </c:pt>
                <c:pt idx="3">
                  <c:v>3.6044355425748602</c:v>
                </c:pt>
                <c:pt idx="4">
                  <c:v>2.13418435175203</c:v>
                </c:pt>
                <c:pt idx="5">
                  <c:v>0.65749401002039298</c:v>
                </c:pt>
                <c:pt idx="6">
                  <c:v>-0.61870711801177303</c:v>
                </c:pt>
                <c:pt idx="7">
                  <c:v>-1.5759731893947899</c:v>
                </c:pt>
                <c:pt idx="8">
                  <c:v>-2.16328159020027</c:v>
                </c:pt>
                <c:pt idx="9">
                  <c:v>-2.3792583291291201</c:v>
                </c:pt>
                <c:pt idx="10">
                  <c:v>-2.25734873887771</c:v>
                </c:pt>
                <c:pt idx="11">
                  <c:v>-1.85361556089138</c:v>
                </c:pt>
                <c:pt idx="12">
                  <c:v>-1.23686730647854</c:v>
                </c:pt>
                <c:pt idx="13">
                  <c:v>-0.48083996783356803</c:v>
                </c:pt>
                <c:pt idx="14">
                  <c:v>0.34182530368612202</c:v>
                </c:pt>
                <c:pt idx="15">
                  <c:v>1.1640470276500601</c:v>
                </c:pt>
                <c:pt idx="16">
                  <c:v>1.92743093838013</c:v>
                </c:pt>
                <c:pt idx="17">
                  <c:v>2.58426281439217</c:v>
                </c:pt>
                <c:pt idx="18">
                  <c:v>3.0985521686216799</c:v>
                </c:pt>
                <c:pt idx="19">
                  <c:v>3.4462960146634898</c:v>
                </c:pt>
                <c:pt idx="20">
                  <c:v>3.61511620107885</c:v>
                </c:pt>
                <c:pt idx="21">
                  <c:v>3.6034087194379198</c:v>
                </c:pt>
                <c:pt idx="22">
                  <c:v>3.4191289421249098</c:v>
                </c:pt>
                <c:pt idx="23">
                  <c:v>3.0783229330955901</c:v>
                </c:pt>
                <c:pt idx="24">
                  <c:v>2.6035017986869202</c:v>
                </c:pt>
                <c:pt idx="25">
                  <c:v>2.02194350625886</c:v>
                </c:pt>
                <c:pt idx="26">
                  <c:v>1.3639946959509399</c:v>
                </c:pt>
                <c:pt idx="27">
                  <c:v>0.66143374500080598</c:v>
                </c:pt>
                <c:pt idx="28">
                  <c:v>-5.4054284842192303E-2</c:v>
                </c:pt>
                <c:pt idx="29">
                  <c:v>-0.75225017855839904</c:v>
                </c:pt>
                <c:pt idx="30">
                  <c:v>-1.4055892949147799</c:v>
                </c:pt>
                <c:pt idx="31">
                  <c:v>-1.99014392521304</c:v>
                </c:pt>
                <c:pt idx="32">
                  <c:v>-2.4863848014694998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汇总'!$W$189:$W$229</c:f>
              <c:numCache>
                <c:formatCode>0.00</c:formatCode>
                <c:ptCount val="41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汇总'!$X$189:$X$229</c:f>
              <c:numCache>
                <c:formatCode>0.00</c:formatCode>
                <c:ptCount val="41"/>
                <c:pt idx="0">
                  <c:v>3.7385336246816698</c:v>
                </c:pt>
                <c:pt idx="1">
                  <c:v>5.1565154249648799</c:v>
                </c:pt>
                <c:pt idx="2">
                  <c:v>6.41994478533746</c:v>
                </c:pt>
                <c:pt idx="3">
                  <c:v>7.4643861862216498</c:v>
                </c:pt>
                <c:pt idx="4">
                  <c:v>8.2436827229410294</c:v>
                </c:pt>
                <c:pt idx="5">
                  <c:v>8.7300388962885709</c:v>
                </c:pt>
                <c:pt idx="6">
                  <c:v>8.9132535643453803</c:v>
                </c:pt>
                <c:pt idx="7">
                  <c:v>8.7992879416595908</c:v>
                </c:pt>
                <c:pt idx="8">
                  <c:v>8.4083351050503303</c:v>
                </c:pt>
                <c:pt idx="9">
                  <c:v>7.7725398037877396</c:v>
                </c:pt>
                <c:pt idx="10">
                  <c:v>6.9335004757227301</c:v>
                </c:pt>
                <c:pt idx="11">
                  <c:v>5.9396692400893896</c:v>
                </c:pt>
                <c:pt idx="12">
                  <c:v>4.8437502721932697</c:v>
                </c:pt>
                <c:pt idx="13">
                  <c:v>3.7001823650116799</c:v>
                </c:pt>
                <c:pt idx="14">
                  <c:v>2.56277764788907</c:v>
                </c:pt>
                <c:pt idx="15">
                  <c:v>1.4825753629884599</c:v>
                </c:pt>
                <c:pt idx="16">
                  <c:v>0.50595729598095995</c:v>
                </c:pt>
                <c:pt idx="17">
                  <c:v>-0.32694008139763198</c:v>
                </c:pt>
                <c:pt idx="18">
                  <c:v>-0.98349247281095598</c:v>
                </c:pt>
                <c:pt idx="19">
                  <c:v>-1.4395193468854599</c:v>
                </c:pt>
                <c:pt idx="20">
                  <c:v>-1.6798752217915001</c:v>
                </c:pt>
                <c:pt idx="21">
                  <c:v>-1.69870408929646</c:v>
                </c:pt>
                <c:pt idx="22">
                  <c:v>-1.4993681349234</c:v>
                </c:pt>
                <c:pt idx="23">
                  <c:v>-1.0940688576955</c:v>
                </c:pt>
                <c:pt idx="24">
                  <c:v>-0.50318487449285199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汇总'!$Y$189:$Y$229</c:f>
              <c:numCache>
                <c:formatCode>0.00</c:formatCode>
                <c:ptCount val="41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汇总'!$Z$189:$Z$229</c:f>
              <c:numCache>
                <c:formatCode>0.00</c:formatCode>
                <c:ptCount val="41"/>
                <c:pt idx="0">
                  <c:v>9.2215455604577598E-2</c:v>
                </c:pt>
                <c:pt idx="1">
                  <c:v>-1.17490229827461</c:v>
                </c:pt>
                <c:pt idx="2">
                  <c:v>-1.30350588295051</c:v>
                </c:pt>
                <c:pt idx="3">
                  <c:v>-0.72792171474780298</c:v>
                </c:pt>
                <c:pt idx="4">
                  <c:v>0.22438448212862699</c:v>
                </c:pt>
                <c:pt idx="5">
                  <c:v>1.31410997655972</c:v>
                </c:pt>
                <c:pt idx="6">
                  <c:v>2.37377437081489</c:v>
                </c:pt>
                <c:pt idx="7">
                  <c:v>3.2935294595072699</c:v>
                </c:pt>
                <c:pt idx="8">
                  <c:v>4.0089244671038102</c:v>
                </c:pt>
                <c:pt idx="9">
                  <c:v>4.4904426049800099</c:v>
                </c:pt>
                <c:pt idx="10">
                  <c:v>4.73463567059955</c:v>
                </c:pt>
                <c:pt idx="11">
                  <c:v>4.7566938934893299</c:v>
                </c:pt>
                <c:pt idx="12">
                  <c:v>4.5842984152741</c:v>
                </c:pt>
                <c:pt idx="13">
                  <c:v>4.2526136741307399</c:v>
                </c:pt>
                <c:pt idx="14">
                  <c:v>3.8002865476163201</c:v>
                </c:pt>
                <c:pt idx="15">
                  <c:v>3.2663283919255401</c:v>
                </c:pt>
                <c:pt idx="16">
                  <c:v>2.68776510023027</c:v>
                </c:pt>
                <c:pt idx="17">
                  <c:v>2.0979489878579902</c:v>
                </c:pt>
                <c:pt idx="18">
                  <c:v>1.52543469766908</c:v>
                </c:pt>
                <c:pt idx="19">
                  <c:v>0.99332940509386902</c:v>
                </c:pt>
                <c:pt idx="20">
                  <c:v>0.51903538891033896</c:v>
                </c:pt>
                <c:pt idx="21">
                  <c:v>0.114310520928898</c:v>
                </c:pt>
                <c:pt idx="22">
                  <c:v>-0.21442058460944599</c:v>
                </c:pt>
                <c:pt idx="23">
                  <c:v>-0.46556513303025499</c:v>
                </c:pt>
                <c:pt idx="24">
                  <c:v>-0.64172420509327699</c:v>
                </c:pt>
                <c:pt idx="25">
                  <c:v>-0.74896580010300995</c:v>
                </c:pt>
                <c:pt idx="26">
                  <c:v>-0.796050370006679</c:v>
                </c:pt>
                <c:pt idx="27">
                  <c:v>-0.79364465811568996</c:v>
                </c:pt>
                <c:pt idx="28">
                  <c:v>-0.75355426545381998</c:v>
                </c:pt>
                <c:pt idx="29">
                  <c:v>-0.68800027662614105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汇总'!$AA$189:$AA$229</c:f>
              <c:numCache>
                <c:formatCode>0.00</c:formatCode>
                <c:ptCount val="41"/>
                <c:pt idx="0">
                  <c:v>-0.31630010822691002</c:v>
                </c:pt>
                <c:pt idx="1">
                  <c:v>4.0519210760259702E-2</c:v>
                </c:pt>
                <c:pt idx="2">
                  <c:v>0.56621779281138096</c:v>
                </c:pt>
                <c:pt idx="3">
                  <c:v>1.2130625947470901</c:v>
                </c:pt>
                <c:pt idx="4">
                  <c:v>1.9280087300312001</c:v>
                </c:pt>
                <c:pt idx="5">
                  <c:v>2.6577693534323501</c:v>
                </c:pt>
                <c:pt idx="6">
                  <c:v>3.3526424643645298</c:v>
                </c:pt>
                <c:pt idx="7">
                  <c:v>3.96926038250011</c:v>
                </c:pt>
                <c:pt idx="8">
                  <c:v>4.4724152743251597</c:v>
                </c:pt>
                <c:pt idx="9">
                  <c:v>4.8361021466012204</c:v>
                </c:pt>
                <c:pt idx="10">
                  <c:v>5.04390917221885</c:v>
                </c:pt>
                <c:pt idx="11">
                  <c:v>5.0888740756692803</c:v>
                </c:pt>
                <c:pt idx="12">
                  <c:v>4.9729145793232803</c:v>
                </c:pt>
                <c:pt idx="13">
                  <c:v>4.7059305978996404</c:v>
                </c:pt>
                <c:pt idx="14">
                  <c:v>4.3046659669052598</c:v>
                </c:pt>
                <c:pt idx="15">
                  <c:v>3.79140800147169</c:v>
                </c:pt>
                <c:pt idx="16">
                  <c:v>3.1925941048630802</c:v>
                </c:pt>
                <c:pt idx="17">
                  <c:v>2.53738598100013</c:v>
                </c:pt>
                <c:pt idx="18">
                  <c:v>1.8562637526679999</c:v>
                </c:pt>
                <c:pt idx="19">
                  <c:v>1.17968444656172</c:v>
                </c:pt>
                <c:pt idx="20">
                  <c:v>0.53684187811346795</c:v>
                </c:pt>
                <c:pt idx="21">
                  <c:v>-4.5442047021350802E-2</c:v>
                </c:pt>
                <c:pt idx="22">
                  <c:v>-0.54367120175851102</c:v>
                </c:pt>
                <c:pt idx="23">
                  <c:v>-0.93845705511946997</c:v>
                </c:pt>
                <c:pt idx="24">
                  <c:v>-1.2151169964308199</c:v>
                </c:pt>
                <c:pt idx="25">
                  <c:v>-1.3640830911795201</c:v>
                </c:pt>
                <c:pt idx="26">
                  <c:v>-1.3811201484425</c:v>
                </c:pt>
                <c:pt idx="27">
                  <c:v>-1.26735652255285</c:v>
                </c:pt>
                <c:pt idx="28">
                  <c:v>-1.0291352020676501</c:v>
                </c:pt>
                <c:pt idx="29">
                  <c:v>-0.67769645744541895</c:v>
                </c:pt>
                <c:pt idx="30">
                  <c:v>-0.228706624738098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汇总'!$AB$189:$AB$229</c:f>
              <c:numCache>
                <c:formatCode>0.00</c:formatCode>
                <c:ptCount val="41"/>
                <c:pt idx="0">
                  <c:v>-5.4048192876199996</c:v>
                </c:pt>
                <c:pt idx="1">
                  <c:v>-6.14584620455439</c:v>
                </c:pt>
                <c:pt idx="2">
                  <c:v>-5.0410168292500002</c:v>
                </c:pt>
                <c:pt idx="3">
                  <c:v>-2.8719359628306398</c:v>
                </c:pt>
                <c:pt idx="4">
                  <c:v>-0.225155735008258</c:v>
                </c:pt>
                <c:pt idx="5">
                  <c:v>2.4745190104108001</c:v>
                </c:pt>
                <c:pt idx="6">
                  <c:v>4.9347191578151799</c:v>
                </c:pt>
                <c:pt idx="7">
                  <c:v>6.9698676238705701</c:v>
                </c:pt>
                <c:pt idx="8">
                  <c:v>8.4788939569440398</c:v>
                </c:pt>
                <c:pt idx="9">
                  <c:v>9.4260136794366005</c:v>
                </c:pt>
                <c:pt idx="10">
                  <c:v>9.8242944490840696</c:v>
                </c:pt>
                <c:pt idx="11">
                  <c:v>9.7217463582421892</c:v>
                </c:pt>
                <c:pt idx="12">
                  <c:v>9.1896885476081405</c:v>
                </c:pt>
                <c:pt idx="13">
                  <c:v>8.3131587827259601</c:v>
                </c:pt>
                <c:pt idx="14">
                  <c:v>7.1831467280021499</c:v>
                </c:pt>
                <c:pt idx="15">
                  <c:v>5.8904453537892403</c:v>
                </c:pt>
                <c:pt idx="16">
                  <c:v>4.5209282274221199</c:v>
                </c:pt>
                <c:pt idx="17">
                  <c:v>3.1520733688580802</c:v>
                </c:pt>
                <c:pt idx="18">
                  <c:v>1.8505668958380701</c:v>
                </c:pt>
                <c:pt idx="19">
                  <c:v>0.67083184220220504</c:v>
                </c:pt>
                <c:pt idx="20">
                  <c:v>-0.34566069381154202</c:v>
                </c:pt>
                <c:pt idx="21">
                  <c:v>-1.17042952678977</c:v>
                </c:pt>
                <c:pt idx="22">
                  <c:v>-1.7874909402630199</c:v>
                </c:pt>
                <c:pt idx="23">
                  <c:v>-2.1924456584904002</c:v>
                </c:pt>
                <c:pt idx="24">
                  <c:v>-2.3912448395918799</c:v>
                </c:pt>
                <c:pt idx="25">
                  <c:v>-2.3987248501929601</c:v>
                </c:pt>
                <c:pt idx="26">
                  <c:v>-2.2369911216951999</c:v>
                </c:pt>
                <c:pt idx="27">
                  <c:v>-1.93372231383216</c:v>
                </c:pt>
                <c:pt idx="28">
                  <c:v>-1.5204573221839801</c:v>
                </c:pt>
                <c:pt idx="29">
                  <c:v>-1.03091936293411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汇总'!$AC$189:$AC$229</c:f>
              <c:numCache>
                <c:formatCode>0.00</c:formatCode>
                <c:ptCount val="41"/>
                <c:pt idx="0">
                  <c:v>-3.4841760817477501</c:v>
                </c:pt>
                <c:pt idx="1">
                  <c:v>-0.72308274585324395</c:v>
                </c:pt>
                <c:pt idx="2">
                  <c:v>1.85334781757196</c:v>
                </c:pt>
                <c:pt idx="3">
                  <c:v>4.0440790569246898</c:v>
                </c:pt>
                <c:pt idx="4">
                  <c:v>5.7339890964822704</c:v>
                </c:pt>
                <c:pt idx="5">
                  <c:v>6.8750144948350398</c:v>
                </c:pt>
                <c:pt idx="6">
                  <c:v>7.4699519498405298</c:v>
                </c:pt>
                <c:pt idx="7">
                  <c:v>7.5586721072567702</c:v>
                </c:pt>
                <c:pt idx="8">
                  <c:v>7.20651346424666</c:v>
                </c:pt>
                <c:pt idx="9">
                  <c:v>6.4946378288117801</c:v>
                </c:pt>
                <c:pt idx="10">
                  <c:v>5.5121419019134397</c:v>
                </c:pt>
                <c:pt idx="11">
                  <c:v>4.3497322905702802</c:v>
                </c:pt>
                <c:pt idx="12">
                  <c:v>3.0947836375860001</c:v>
                </c:pt>
                <c:pt idx="13">
                  <c:v>1.8276115667575199</c:v>
                </c:pt>
                <c:pt idx="14">
                  <c:v>0.61880379144299102</c:v>
                </c:pt>
                <c:pt idx="15">
                  <c:v>-0.47253598076957498</c:v>
                </c:pt>
                <c:pt idx="16">
                  <c:v>-1.3997657938577199</c:v>
                </c:pt>
                <c:pt idx="17">
                  <c:v>-2.1290287296622701</c:v>
                </c:pt>
                <c:pt idx="18">
                  <c:v>-2.63903543236676</c:v>
                </c:pt>
                <c:pt idx="19">
                  <c:v>-2.9204097406455301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汇总'!$AD$189:$AD$229</c:f>
              <c:numCache>
                <c:formatCode>0.00</c:formatCode>
                <c:ptCount val="41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汇总'!$AE$189:$AE$229</c:f>
              <c:numCache>
                <c:formatCode>0.00</c:formatCode>
                <c:ptCount val="41"/>
                <c:pt idx="0">
                  <c:v>3.1541871886277502</c:v>
                </c:pt>
                <c:pt idx="1">
                  <c:v>3.5788068408510698</c:v>
                </c:pt>
                <c:pt idx="2">
                  <c:v>3.9164578453190702</c:v>
                </c:pt>
                <c:pt idx="3">
                  <c:v>4.1609896750998896</c:v>
                </c:pt>
                <c:pt idx="4">
                  <c:v>4.3115663243180897</c:v>
                </c:pt>
                <c:pt idx="5">
                  <c:v>4.37226015890292</c:v>
                </c:pt>
                <c:pt idx="6">
                  <c:v>4.3514971263388</c:v>
                </c:pt>
                <c:pt idx="7">
                  <c:v>4.2613854447112098</c:v>
                </c:pt>
                <c:pt idx="8">
                  <c:v>4.1169583232010201</c:v>
                </c:pt>
                <c:pt idx="9">
                  <c:v>3.9353596304868801</c:v>
                </c:pt>
                <c:pt idx="10">
                  <c:v>3.73499972427626</c:v>
                </c:pt>
                <c:pt idx="11">
                  <c:v>3.5347068844651299</c:v>
                </c:pt>
                <c:pt idx="12">
                  <c:v>3.3528979541332302</c:v>
                </c:pt>
                <c:pt idx="13">
                  <c:v>3.2067898867387501</c:v>
                </c:pt>
                <c:pt idx="14">
                  <c:v>3.1116719246247899</c:v>
                </c:pt>
                <c:pt idx="15">
                  <c:v>3.08025609292886</c:v>
                </c:pt>
                <c:pt idx="16">
                  <c:v>3.1221215847534598</c:v>
                </c:pt>
                <c:pt idx="17">
                  <c:v>3.2432664373690701</c:v>
                </c:pt>
                <c:pt idx="18">
                  <c:v>3.44577765587358</c:v>
                </c:pt>
                <c:pt idx="19">
                  <c:v>3.7276286296363002</c:v>
                </c:pt>
                <c:pt idx="20">
                  <c:v>4.0826103084254202</c:v>
                </c:pt>
                <c:pt idx="21">
                  <c:v>4.5004001589679703</c:v>
                </c:pt>
                <c:pt idx="22">
                  <c:v>4.9667704091636802</c:v>
                </c:pt>
                <c:pt idx="23">
                  <c:v>5.4639345060412801</c:v>
                </c:pt>
                <c:pt idx="24">
                  <c:v>5.9710280649019198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汇总'!$AF$189:$AF$229</c:f>
              <c:numCache>
                <c:formatCode>0.00</c:formatCode>
                <c:ptCount val="41"/>
                <c:pt idx="0">
                  <c:v>0.787822470408575</c:v>
                </c:pt>
                <c:pt idx="1">
                  <c:v>1.05549683137855</c:v>
                </c:pt>
                <c:pt idx="2">
                  <c:v>1.2915150158770701</c:v>
                </c:pt>
                <c:pt idx="3">
                  <c:v>1.4874266360433499</c:v>
                </c:pt>
                <c:pt idx="4">
                  <c:v>1.6375440274777799</c:v>
                </c:pt>
                <c:pt idx="5">
                  <c:v>1.7388407008754301</c:v>
                </c:pt>
                <c:pt idx="6">
                  <c:v>1.79075293402517</c:v>
                </c:pt>
                <c:pt idx="7">
                  <c:v>1.79490845884075</c:v>
                </c:pt>
                <c:pt idx="8">
                  <c:v>1.7548036887314999</c:v>
                </c:pt>
                <c:pt idx="9">
                  <c:v>1.67544852757857</c:v>
                </c:pt>
                <c:pt idx="10">
                  <c:v>1.5629955028551401</c:v>
                </c:pt>
                <c:pt idx="11">
                  <c:v>1.42436777204978</c:v>
                </c:pt>
                <c:pt idx="12">
                  <c:v>1.26689846345452</c:v>
                </c:pt>
                <c:pt idx="13">
                  <c:v>1.0979918296523301</c:v>
                </c:pt>
                <c:pt idx="14">
                  <c:v>0.92481481459126202</c:v>
                </c:pt>
                <c:pt idx="15">
                  <c:v>0.75402586303767005</c:v>
                </c:pt>
                <c:pt idx="16">
                  <c:v>0.59154613441230797</c:v>
                </c:pt>
                <c:pt idx="17">
                  <c:v>0.44237672155519397</c:v>
                </c:pt>
                <c:pt idx="18">
                  <c:v>0.31046401881816998</c:v>
                </c:pt>
                <c:pt idx="19">
                  <c:v>0.198614033097819</c:v>
                </c:pt>
                <c:pt idx="20">
                  <c:v>0.108455185870151</c:v>
                </c:pt>
                <c:pt idx="21">
                  <c:v>4.0448014202684797E-2</c:v>
                </c:pt>
                <c:pt idx="22">
                  <c:v>-6.06085623311614E-3</c:v>
                </c:pt>
                <c:pt idx="23">
                  <c:v>-3.2744022536014897E-2</c:v>
                </c:pt>
                <c:pt idx="24">
                  <c:v>-4.2162281015011502E-2</c:v>
                </c:pt>
                <c:pt idx="25">
                  <c:v>-3.7602368243472697E-2</c:v>
                </c:pt>
                <c:pt idx="26">
                  <c:v>-2.28891797203499E-2</c:v>
                </c:pt>
                <c:pt idx="27">
                  <c:v>-2.1786876191391999E-3</c:v>
                </c:pt>
                <c:pt idx="28">
                  <c:v>2.02618183589038E-2</c:v>
                </c:pt>
                <c:pt idx="29">
                  <c:v>4.0279244981888999E-2</c:v>
                </c:pt>
                <c:pt idx="30">
                  <c:v>5.4058850449653299E-2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汇总'!$AG$189:$AG$229</c:f>
              <c:numCache>
                <c:formatCode>0.00</c:formatCode>
                <c:ptCount val="41"/>
                <c:pt idx="0">
                  <c:v>2.9873441073977198</c:v>
                </c:pt>
                <c:pt idx="1">
                  <c:v>3.2106940600369001</c:v>
                </c:pt>
                <c:pt idx="2">
                  <c:v>3.3848985500129198</c:v>
                </c:pt>
                <c:pt idx="3">
                  <c:v>3.5014659645676498</c:v>
                </c:pt>
                <c:pt idx="4">
                  <c:v>3.5540124579527501</c:v>
                </c:pt>
                <c:pt idx="5">
                  <c:v>3.5384800510933698</c:v>
                </c:pt>
                <c:pt idx="6">
                  <c:v>3.4532657736950099</c:v>
                </c:pt>
                <c:pt idx="7">
                  <c:v>3.29926256763172</c:v>
                </c:pt>
                <c:pt idx="8">
                  <c:v>3.0798147187968699</c:v>
                </c:pt>
                <c:pt idx="9">
                  <c:v>2.8005924358757701</c:v>
                </c:pt>
                <c:pt idx="10">
                  <c:v>2.4693918488080602</c:v>
                </c:pt>
                <c:pt idx="11">
                  <c:v>2.0958681568856701</c:v>
                </c:pt>
                <c:pt idx="12">
                  <c:v>1.69121091667228</c:v>
                </c:pt>
                <c:pt idx="13">
                  <c:v>1.2677715230578901</c:v>
                </c:pt>
                <c:pt idx="14">
                  <c:v>0.83865380291513003</c:v>
                </c:pt>
                <c:pt idx="15">
                  <c:v>0.41727930988957801</c:v>
                </c:pt>
                <c:pt idx="16">
                  <c:v>1.69393809319653E-2</c:v>
                </c:pt>
                <c:pt idx="17">
                  <c:v>-0.34965370980610699</c:v>
                </c:pt>
                <c:pt idx="18">
                  <c:v>-0.67080408610395503</c:v>
                </c:pt>
                <c:pt idx="19">
                  <c:v>-0.93624579929113305</c:v>
                </c:pt>
                <c:pt idx="20">
                  <c:v>-1.13752057385534</c:v>
                </c:pt>
                <c:pt idx="21">
                  <c:v>-1.26830830367728</c:v>
                </c:pt>
                <c:pt idx="22">
                  <c:v>-1.32469954371192</c:v>
                </c:pt>
                <c:pt idx="23">
                  <c:v>-1.3054001491359799</c:v>
                </c:pt>
                <c:pt idx="24">
                  <c:v>-1.2118593180339901</c:v>
                </c:pt>
                <c:pt idx="25">
                  <c:v>-1.0483135952710101</c:v>
                </c:pt>
                <c:pt idx="26">
                  <c:v>-0.82174089318601096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汇总'!$AH$189:$AH$229</c:f>
              <c:numCache>
                <c:formatCode>0.00</c:formatCode>
                <c:ptCount val="41"/>
                <c:pt idx="0">
                  <c:v>-0.98048971197483903</c:v>
                </c:pt>
                <c:pt idx="1">
                  <c:v>-0.61886069210759898</c:v>
                </c:pt>
                <c:pt idx="2">
                  <c:v>-0.39690237420667801</c:v>
                </c:pt>
                <c:pt idx="3">
                  <c:v>-0.282200035574039</c:v>
                </c:pt>
                <c:pt idx="4">
                  <c:v>-0.24533904089678599</c:v>
                </c:pt>
                <c:pt idx="5">
                  <c:v>-0.26026058801484903</c:v>
                </c:pt>
                <c:pt idx="6">
                  <c:v>-0.30446525656482099</c:v>
                </c:pt>
                <c:pt idx="7">
                  <c:v>-0.35908662726756102</c:v>
                </c:pt>
                <c:pt idx="8">
                  <c:v>-0.40885554117096001</c:v>
                </c:pt>
                <c:pt idx="9">
                  <c:v>-0.44197392657524998</c:v>
                </c:pt>
                <c:pt idx="10">
                  <c:v>-0.44991553665621897</c:v>
                </c:pt>
                <c:pt idx="11">
                  <c:v>-0.42716941296164201</c:v>
                </c:pt>
                <c:pt idx="12">
                  <c:v>-0.370940418988498</c:v>
                </c:pt>
                <c:pt idx="13">
                  <c:v>-0.28081977395250002</c:v>
                </c:pt>
                <c:pt idx="14">
                  <c:v>-0.158437159637766</c:v>
                </c:pt>
                <c:pt idx="15">
                  <c:v>-7.1046728628330101E-3</c:v>
                </c:pt>
                <c:pt idx="16">
                  <c:v>0.168538347380772</c:v>
                </c:pt>
                <c:pt idx="17">
                  <c:v>0.36287177566846301</c:v>
                </c:pt>
                <c:pt idx="18">
                  <c:v>0.56962572604790795</c:v>
                </c:pt>
                <c:pt idx="19">
                  <c:v>0.78219050825999403</c:v>
                </c:pt>
                <c:pt idx="20">
                  <c:v>0.99390089041718699</c:v>
                </c:pt>
                <c:pt idx="21">
                  <c:v>1.19829100340058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汇总'!$AI$189:$AI$229</c:f>
              <c:numCache>
                <c:formatCode>0.00</c:formatCode>
                <c:ptCount val="41"/>
                <c:pt idx="0">
                  <c:v>0.43333859149142001</c:v>
                </c:pt>
                <c:pt idx="1">
                  <c:v>0.58445297500907201</c:v>
                </c:pt>
                <c:pt idx="2">
                  <c:v>0.60734842729076799</c:v>
                </c:pt>
                <c:pt idx="3">
                  <c:v>0.54707417490166099</c:v>
                </c:pt>
                <c:pt idx="4">
                  <c:v>0.43711441336293799</c:v>
                </c:pt>
                <c:pt idx="5">
                  <c:v>0.30195693388150102</c:v>
                </c:pt>
                <c:pt idx="6">
                  <c:v>0.159201222555449</c:v>
                </c:pt>
                <c:pt idx="7">
                  <c:v>2.12647938368935E-2</c:v>
                </c:pt>
                <c:pt idx="8">
                  <c:v>-0.10325811259574801</c:v>
                </c:pt>
                <c:pt idx="9">
                  <c:v>-0.208535805563239</c:v>
                </c:pt>
                <c:pt idx="10">
                  <c:v>-0.29069101440509298</c:v>
                </c:pt>
                <c:pt idx="11">
                  <c:v>-0.34720411121092998</c:v>
                </c:pt>
                <c:pt idx="12">
                  <c:v>-0.37649038993026801</c:v>
                </c:pt>
                <c:pt idx="13">
                  <c:v>-0.37761789430868098</c:v>
                </c:pt>
                <c:pt idx="14">
                  <c:v>-0.35013590241025799</c:v>
                </c:pt>
                <c:pt idx="15">
                  <c:v>-0.29398762182466398</c:v>
                </c:pt>
                <c:pt idx="16">
                  <c:v>-0.20948392653355399</c:v>
                </c:pt>
                <c:pt idx="17">
                  <c:v>-9.73180738084896E-2</c:v>
                </c:pt>
                <c:pt idx="18">
                  <c:v>4.1395722553465603E-2</c:v>
                </c:pt>
                <c:pt idx="19">
                  <c:v>0.20507421788623101</c:v>
                </c:pt>
                <c:pt idx="20">
                  <c:v>0.39161931744135198</c:v>
                </c:pt>
                <c:pt idx="21">
                  <c:v>0.59838383901996295</c:v>
                </c:pt>
                <c:pt idx="22">
                  <c:v>0.82215592411198901</c:v>
                </c:pt>
                <c:pt idx="23">
                  <c:v>1.0591670736187799</c:v>
                </c:pt>
                <c:pt idx="24">
                  <c:v>1.30512686311799</c:v>
                </c:pt>
                <c:pt idx="25">
                  <c:v>1.55528564099803</c:v>
                </c:pt>
                <c:pt idx="26">
                  <c:v>1.8045249305963</c:v>
                </c:pt>
                <c:pt idx="27">
                  <c:v>2.0474738447832301</c:v>
                </c:pt>
                <c:pt idx="28">
                  <c:v>2.2786485781914201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汇总'!$AJ$189:$AJ$229</c:f>
              <c:numCache>
                <c:formatCode>0.00</c:formatCode>
                <c:ptCount val="41"/>
                <c:pt idx="0">
                  <c:v>0.42925616359822899</c:v>
                </c:pt>
                <c:pt idx="1">
                  <c:v>1.17083601819135</c:v>
                </c:pt>
                <c:pt idx="2">
                  <c:v>1.9148721946962699</c:v>
                </c:pt>
                <c:pt idx="3">
                  <c:v>2.6146669294631799</c:v>
                </c:pt>
                <c:pt idx="4">
                  <c:v>3.2311500233299402</c:v>
                </c:pt>
                <c:pt idx="5">
                  <c:v>3.7341398760310498</c:v>
                </c:pt>
                <c:pt idx="6">
                  <c:v>4.1028638535174897</c:v>
                </c:pt>
                <c:pt idx="7">
                  <c:v>4.32588141510805</c:v>
                </c:pt>
                <c:pt idx="8">
                  <c:v>4.4005391850435602</c:v>
                </c:pt>
                <c:pt idx="9">
                  <c:v>4.3320735242881598</c:v>
                </c:pt>
                <c:pt idx="10">
                  <c:v>4.1324631433955998</c:v>
                </c:pt>
                <c:pt idx="11">
                  <c:v>3.8191218958592801</c:v>
                </c:pt>
                <c:pt idx="12">
                  <c:v>3.4135101036173299</c:v>
                </c:pt>
                <c:pt idx="13">
                  <c:v>2.9397315923264098</c:v>
                </c:pt>
                <c:pt idx="14">
                  <c:v>2.4231730535904399</c:v>
                </c:pt>
                <c:pt idx="15">
                  <c:v>1.8892324045259601</c:v>
                </c:pt>
                <c:pt idx="16">
                  <c:v>1.36217348203025</c:v>
                </c:pt>
                <c:pt idx="17">
                  <c:v>0.86413568953339104</c:v>
                </c:pt>
                <c:pt idx="18">
                  <c:v>0.41431910835508401</c:v>
                </c:pt>
                <c:pt idx="19">
                  <c:v>2.83580935357222E-2</c:v>
                </c:pt>
                <c:pt idx="20">
                  <c:v>-0.28211050439371399</c:v>
                </c:pt>
                <c:pt idx="21">
                  <c:v>-0.50968461512541896</c:v>
                </c:pt>
                <c:pt idx="22">
                  <c:v>-0.65124549630742101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汇总'!$AK$189:$AK$229</c:f>
              <c:numCache>
                <c:formatCode>0.00</c:formatCode>
                <c:ptCount val="41"/>
                <c:pt idx="0">
                  <c:v>-2.3411702349990899</c:v>
                </c:pt>
                <c:pt idx="1">
                  <c:v>-2.2258412030576999</c:v>
                </c:pt>
                <c:pt idx="2">
                  <c:v>-2.0082008959133302</c:v>
                </c:pt>
                <c:pt idx="3">
                  <c:v>-1.7362109169569799</c:v>
                </c:pt>
                <c:pt idx="4">
                  <c:v>-1.44407398792633</c:v>
                </c:pt>
                <c:pt idx="5">
                  <c:v>-1.15502208318356</c:v>
                </c:pt>
                <c:pt idx="6">
                  <c:v>-0.88370302133107403</c:v>
                </c:pt>
                <c:pt idx="7">
                  <c:v>-0.63820517464833404</c:v>
                </c:pt>
                <c:pt idx="8">
                  <c:v>-0.42175751935019701</c:v>
                </c:pt>
                <c:pt idx="9">
                  <c:v>-0.234139883131111</c:v>
                </c:pt>
                <c:pt idx="10">
                  <c:v>-7.2835950868769303E-2</c:v>
                </c:pt>
                <c:pt idx="11">
                  <c:v>6.6040635283930504E-2</c:v>
                </c:pt>
                <c:pt idx="12">
                  <c:v>0.18701889888850601</c:v>
                </c:pt>
                <c:pt idx="13">
                  <c:v>0.29471577551524603</c:v>
                </c:pt>
                <c:pt idx="14">
                  <c:v>0.39342989437246301</c:v>
                </c:pt>
                <c:pt idx="15">
                  <c:v>0.48686174816227701</c:v>
                </c:pt>
                <c:pt idx="16">
                  <c:v>0.57793997397003205</c:v>
                </c:pt>
                <c:pt idx="17">
                  <c:v>0.66873526696413998</c:v>
                </c:pt>
                <c:pt idx="18">
                  <c:v>0.76044517670681899</c:v>
                </c:pt>
                <c:pt idx="19">
                  <c:v>0.85343469295476504</c:v>
                </c:pt>
                <c:pt idx="20">
                  <c:v>0.94731911395969004</c:v>
                </c:pt>
                <c:pt idx="21">
                  <c:v>1.0410772054664901</c:v>
                </c:pt>
                <c:pt idx="22">
                  <c:v>1.13318410284614</c:v>
                </c:pt>
                <c:pt idx="23">
                  <c:v>1.22175478209538</c:v>
                </c:pt>
                <c:pt idx="24">
                  <c:v>1.3046902277841299</c:v>
                </c:pt>
                <c:pt idx="25">
                  <c:v>1.37981965743381</c:v>
                </c:pt>
                <c:pt idx="26">
                  <c:v>1.44503332226896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汇总'!$AL$189:$AL$229</c:f>
              <c:numCache>
                <c:formatCode>0.00</c:formatCode>
                <c:ptCount val="41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汇总'!$AM$189:$AM$229</c:f>
              <c:numCache>
                <c:formatCode>0.00</c:formatCode>
                <c:ptCount val="41"/>
                <c:pt idx="0">
                  <c:v>2.17503862559981</c:v>
                </c:pt>
                <c:pt idx="1">
                  <c:v>2.6816250520598999</c:v>
                </c:pt>
                <c:pt idx="2">
                  <c:v>3.3997253220461401</c:v>
                </c:pt>
                <c:pt idx="3">
                  <c:v>4.1281230627395296</c:v>
                </c:pt>
                <c:pt idx="4">
                  <c:v>4.7335895964394101</c:v>
                </c:pt>
                <c:pt idx="5">
                  <c:v>5.1369886270190799</c:v>
                </c:pt>
                <c:pt idx="6">
                  <c:v>5.30127504347809</c:v>
                </c:pt>
                <c:pt idx="7">
                  <c:v>5.2212160478177596</c:v>
                </c:pt>
                <c:pt idx="8">
                  <c:v>4.9146723566916197</c:v>
                </c:pt>
                <c:pt idx="9">
                  <c:v>4.4152865196225601</c:v>
                </c:pt>
                <c:pt idx="10">
                  <c:v>3.76643444103216</c:v>
                </c:pt>
                <c:pt idx="11">
                  <c:v>3.0163049888959699</c:v>
                </c:pt>
                <c:pt idx="12">
                  <c:v>2.2139811195218702</c:v>
                </c:pt>
                <c:pt idx="13">
                  <c:v>1.4064042457443899</c:v>
                </c:pt>
                <c:pt idx="14">
                  <c:v>0.636111624740754</c:v>
                </c:pt>
                <c:pt idx="15">
                  <c:v>-6.0355658301610098E-2</c:v>
                </c:pt>
                <c:pt idx="16">
                  <c:v>-0.65346898329502201</c:v>
                </c:pt>
                <c:pt idx="17">
                  <c:v>-1.1212403355142899</c:v>
                </c:pt>
                <c:pt idx="18">
                  <c:v>-1.44934281001904</c:v>
                </c:pt>
                <c:pt idx="19">
                  <c:v>-1.63089719275892</c:v>
                </c:pt>
                <c:pt idx="20">
                  <c:v>-1.66599177528863</c:v>
                </c:pt>
                <c:pt idx="21">
                  <c:v>-1.5609962533075501</c:v>
                </c:pt>
                <c:pt idx="22">
                  <c:v>-1.32772450141147</c:v>
                </c:pt>
                <c:pt idx="23">
                  <c:v>-0.98249520750826702</c:v>
                </c:pt>
                <c:pt idx="24">
                  <c:v>-0.54513379028896802</c:v>
                </c:pt>
                <c:pt idx="25">
                  <c:v>-3.7953711981532703E-2</c:v>
                </c:pt>
                <c:pt idx="26">
                  <c:v>0.51524976367409203</c:v>
                </c:pt>
                <c:pt idx="27">
                  <c:v>1.0901651316787699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汇总'!$AN$189:$AN$229</c:f>
              <c:numCache>
                <c:formatCode>0.00</c:formatCode>
                <c:ptCount val="41"/>
                <c:pt idx="0">
                  <c:v>1.74433092741006</c:v>
                </c:pt>
                <c:pt idx="1">
                  <c:v>1.8214951199003599</c:v>
                </c:pt>
                <c:pt idx="2">
                  <c:v>1.8713916870231599</c:v>
                </c:pt>
                <c:pt idx="3">
                  <c:v>1.89790339466678</c:v>
                </c:pt>
                <c:pt idx="4">
                  <c:v>1.9052382403144701</c:v>
                </c:pt>
                <c:pt idx="5">
                  <c:v>1.89764616012293</c:v>
                </c:pt>
                <c:pt idx="6">
                  <c:v>1.87919139443762</c:v>
                </c:pt>
                <c:pt idx="7">
                  <c:v>1.85357554577207</c:v>
                </c:pt>
                <c:pt idx="8">
                  <c:v>1.8240065180660801</c:v>
                </c:pt>
                <c:pt idx="9">
                  <c:v>1.79310868332813</c:v>
                </c:pt>
                <c:pt idx="10">
                  <c:v>1.76286978155617</c:v>
                </c:pt>
                <c:pt idx="11">
                  <c:v>1.73462022211975</c:v>
                </c:pt>
                <c:pt idx="12">
                  <c:v>1.70904061957701</c:v>
                </c:pt>
                <c:pt idx="13">
                  <c:v>1.68619356418925</c:v>
                </c:pt>
                <c:pt idx="14">
                  <c:v>1.66557579718536</c:v>
                </c:pt>
                <c:pt idx="15">
                  <c:v>1.6461871331192599</c:v>
                </c:pt>
                <c:pt idx="16">
                  <c:v>1.6266126464520201</c:v>
                </c:pt>
                <c:pt idx="17">
                  <c:v>1.60511481678282</c:v>
                </c:pt>
                <c:pt idx="18">
                  <c:v>1.57973250693956</c:v>
                </c:pt>
                <c:pt idx="19">
                  <c:v>1.54838383043712</c:v>
                </c:pt>
                <c:pt idx="20">
                  <c:v>1.50897014959099</c:v>
                </c:pt>
                <c:pt idx="21">
                  <c:v>1.4594786328787399</c:v>
                </c:pt>
                <c:pt idx="22">
                  <c:v>1.3980809899186699</c:v>
                </c:pt>
                <c:pt idx="23">
                  <c:v>1.3232261947361901</c:v>
                </c:pt>
                <c:pt idx="24">
                  <c:v>1.23372520277593</c:v>
                </c:pt>
                <c:pt idx="25">
                  <c:v>1.1288258644066</c:v>
                </c:pt>
                <c:pt idx="26">
                  <c:v>1.0082764374593201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汇总'!$AO$189:$AO$229</c:f>
              <c:numCache>
                <c:formatCode>0.00</c:formatCode>
                <c:ptCount val="41"/>
                <c:pt idx="0">
                  <c:v>-3.4110647287920699</c:v>
                </c:pt>
                <c:pt idx="1">
                  <c:v>-2.8231553842188499</c:v>
                </c:pt>
                <c:pt idx="2">
                  <c:v>-1.62634434981508</c:v>
                </c:pt>
                <c:pt idx="3">
                  <c:v>-8.2328714028090402E-2</c:v>
                </c:pt>
                <c:pt idx="4">
                  <c:v>1.6029889855144099</c:v>
                </c:pt>
                <c:pt idx="5">
                  <c:v>3.27199752358176</c:v>
                </c:pt>
                <c:pt idx="6">
                  <c:v>4.8085112918255497</c:v>
                </c:pt>
                <c:pt idx="7">
                  <c:v>6.1315132046455396</c:v>
                </c:pt>
                <c:pt idx="8">
                  <c:v>7.1894774185524399</c:v>
                </c:pt>
                <c:pt idx="9">
                  <c:v>7.95524326344675</c:v>
                </c:pt>
                <c:pt idx="10">
                  <c:v>8.42141200319886</c:v>
                </c:pt>
                <c:pt idx="11">
                  <c:v>8.5962382945420792</c:v>
                </c:pt>
                <c:pt idx="12">
                  <c:v>8.4999884975785793</c:v>
                </c:pt>
                <c:pt idx="13">
                  <c:v>8.1617383081478998</c:v>
                </c:pt>
                <c:pt idx="14">
                  <c:v>7.6165825319199101</c:v>
                </c:pt>
                <c:pt idx="15">
                  <c:v>6.9032302023435799</c:v>
                </c:pt>
                <c:pt idx="16">
                  <c:v>6.0619586595218999</c:v>
                </c:pt>
                <c:pt idx="17">
                  <c:v>5.13290065467395</c:v>
                </c:pt>
                <c:pt idx="18">
                  <c:v>4.1546390251060101</c:v>
                </c:pt>
                <c:pt idx="19">
                  <c:v>3.1630839975285201</c:v>
                </c:pt>
                <c:pt idx="20">
                  <c:v>2.1906087231393201</c:v>
                </c:pt>
                <c:pt idx="21">
                  <c:v>1.2654192261317001</c:v>
                </c:pt>
                <c:pt idx="22">
                  <c:v>0.41113555819019998</c:v>
                </c:pt>
                <c:pt idx="23">
                  <c:v>-0.35343840489693101</c:v>
                </c:pt>
                <c:pt idx="24">
                  <c:v>-1.0143784121603201</c:v>
                </c:pt>
                <c:pt idx="25">
                  <c:v>-1.56255771066213</c:v>
                </c:pt>
                <c:pt idx="26">
                  <c:v>-1.9934397802125601</c:v>
                </c:pt>
                <c:pt idx="27">
                  <c:v>-2.3067655925930102</c:v>
                </c:pt>
                <c:pt idx="28">
                  <c:v>-2.5061542514132</c:v>
                </c:pt>
                <c:pt idx="29">
                  <c:v>-2.5986350291984599</c:v>
                </c:pt>
                <c:pt idx="30">
                  <c:v>-2.5941279461156102</c:v>
                </c:pt>
                <c:pt idx="31">
                  <c:v>-2.50488912987305</c:v>
                </c:pt>
                <c:pt idx="32">
                  <c:v>-2.3449362588340299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汇总'!$AP$189:$AP$229</c:f>
              <c:numCache>
                <c:formatCode>0.00</c:formatCode>
                <c:ptCount val="41"/>
                <c:pt idx="0">
                  <c:v>-0.27980836187457397</c:v>
                </c:pt>
                <c:pt idx="1">
                  <c:v>-0.18768242306560401</c:v>
                </c:pt>
                <c:pt idx="2">
                  <c:v>0.14412251625984299</c:v>
                </c:pt>
                <c:pt idx="3">
                  <c:v>0.67720935377358105</c:v>
                </c:pt>
                <c:pt idx="4">
                  <c:v>1.3635301563571001</c:v>
                </c:pt>
                <c:pt idx="5">
                  <c:v>2.1506531637206701</c:v>
                </c:pt>
                <c:pt idx="6">
                  <c:v>2.98589187358687</c:v>
                </c:pt>
                <c:pt idx="7">
                  <c:v>3.8194408938989501</c:v>
                </c:pt>
                <c:pt idx="8">
                  <c:v>4.6066524922648302</c:v>
                </c:pt>
                <c:pt idx="9">
                  <c:v>5.3095773851914201</c:v>
                </c:pt>
                <c:pt idx="10">
                  <c:v>5.8978832895898901</c:v>
                </c:pt>
                <c:pt idx="11">
                  <c:v>6.3492551065608698</c:v>
                </c:pt>
                <c:pt idx="12">
                  <c:v>6.64937132258164</c:v>
                </c:pt>
                <c:pt idx="13">
                  <c:v>6.7915422959220999</c:v>
                </c:pt>
                <c:pt idx="14">
                  <c:v>6.7760875464070498</c:v>
                </c:pt>
                <c:pt idx="15">
                  <c:v>6.6095209845350196</c:v>
                </c:pt>
                <c:pt idx="16">
                  <c:v>6.3036052014468202</c:v>
                </c:pt>
                <c:pt idx="17">
                  <c:v>5.8743284942884904</c:v>
                </c:pt>
                <c:pt idx="18">
                  <c:v>5.3408512221908797</c:v>
                </c:pt>
                <c:pt idx="19">
                  <c:v>4.7244613763240197</c:v>
                </c:pt>
                <c:pt idx="20">
                  <c:v>4.0475729033508197</c:v>
                </c:pt>
                <c:pt idx="21">
                  <c:v>3.33279434497573</c:v>
                </c:pt>
                <c:pt idx="22">
                  <c:v>2.6020897474293601</c:v>
                </c:pt>
                <c:pt idx="23">
                  <c:v>1.8760485531678399</c:v>
                </c:pt>
                <c:pt idx="24">
                  <c:v>1.1732763134564299</c:v>
                </c:pt>
                <c:pt idx="25">
                  <c:v>0.50991355416405304</c:v>
                </c:pt>
                <c:pt idx="26">
                  <c:v>-0.100714011453359</c:v>
                </c:pt>
                <c:pt idx="27">
                  <c:v>-0.64831450022890103</c:v>
                </c:pt>
                <c:pt idx="28">
                  <c:v>-1.12572208748285</c:v>
                </c:pt>
                <c:pt idx="29">
                  <c:v>-1.52886946297106</c:v>
                </c:pt>
                <c:pt idx="30">
                  <c:v>-1.85665019899127</c:v>
                </c:pt>
                <c:pt idx="31">
                  <c:v>-2.1106830162530201</c:v>
                </c:pt>
                <c:pt idx="32">
                  <c:v>-2.2949918659161201</c:v>
                </c:pt>
                <c:pt idx="33">
                  <c:v>-2.41561731172219</c:v>
                </c:pt>
                <c:pt idx="34">
                  <c:v>-2.4801758942752601</c:v>
                </c:pt>
                <c:pt idx="35">
                  <c:v>-2.4973849894317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汇总'!$AQ$189:$AQ$229</c:f>
              <c:numCache>
                <c:formatCode>0.00</c:formatCode>
                <c:ptCount val="41"/>
                <c:pt idx="0">
                  <c:v>2.4170509783152601</c:v>
                </c:pt>
                <c:pt idx="1">
                  <c:v>2.5629986918391401</c:v>
                </c:pt>
                <c:pt idx="2">
                  <c:v>2.6945659904273498</c:v>
                </c:pt>
                <c:pt idx="3">
                  <c:v>2.8051043802336699</c:v>
                </c:pt>
                <c:pt idx="4">
                  <c:v>2.88861497693942</c:v>
                </c:pt>
                <c:pt idx="5">
                  <c:v>2.93995603083816</c:v>
                </c:pt>
                <c:pt idx="6">
                  <c:v>2.9550143020326298</c:v>
                </c:pt>
                <c:pt idx="7">
                  <c:v>2.93083778314488</c:v>
                </c:pt>
                <c:pt idx="8">
                  <c:v>2.86572823612781</c:v>
                </c:pt>
                <c:pt idx="9">
                  <c:v>2.7592929196731002</c:v>
                </c:pt>
                <c:pt idx="10">
                  <c:v>2.6124557345288899</c:v>
                </c:pt>
                <c:pt idx="11">
                  <c:v>2.4274288055479998</c:v>
                </c:pt>
                <c:pt idx="12">
                  <c:v>2.2076462517218798</c:v>
                </c:pt>
                <c:pt idx="13">
                  <c:v>1.9576625685886599</c:v>
                </c:pt>
                <c:pt idx="14">
                  <c:v>1.6830186614276299</c:v>
                </c:pt>
                <c:pt idx="15">
                  <c:v>1.3900791224278399</c:v>
                </c:pt>
                <c:pt idx="16">
                  <c:v>1.0858448406169501</c:v>
                </c:pt>
                <c:pt idx="17">
                  <c:v>0.77774546978802706</c:v>
                </c:pt>
                <c:pt idx="18">
                  <c:v>0.47341665680918199</c:v>
                </c:pt>
                <c:pt idx="19">
                  <c:v>0.18046725076327899</c:v>
                </c:pt>
                <c:pt idx="20">
                  <c:v>-9.3758027772429905E-2</c:v>
                </c:pt>
                <c:pt idx="21">
                  <c:v>-0.34241477846018797</c:v>
                </c:pt>
                <c:pt idx="22">
                  <c:v>-0.55938815452478097</c:v>
                </c:pt>
                <c:pt idx="23">
                  <c:v>-0.73950923713116901</c:v>
                </c:pt>
                <c:pt idx="24">
                  <c:v>-0.87875262812727695</c:v>
                </c:pt>
                <c:pt idx="25">
                  <c:v>-0.97440937563212005</c:v>
                </c:pt>
                <c:pt idx="26">
                  <c:v>-1.0252294432897</c:v>
                </c:pt>
                <c:pt idx="27">
                  <c:v>-1.03152808950152</c:v>
                </c:pt>
                <c:pt idx="28">
                  <c:v>-0.99525073776057804</c:v>
                </c:pt>
                <c:pt idx="29">
                  <c:v>-0.91999119291986098</c:v>
                </c:pt>
                <c:pt idx="30">
                  <c:v>-0.81095839157283101</c:v>
                </c:pt>
                <c:pt idx="31">
                  <c:v>-0.67488726688517697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汇总'!$AR$189:$AR$229</c:f>
              <c:numCache>
                <c:formatCode>0.00</c:formatCode>
                <c:ptCount val="41"/>
                <c:pt idx="0">
                  <c:v>2.7006787299382098</c:v>
                </c:pt>
                <c:pt idx="1">
                  <c:v>2.9088363474337098</c:v>
                </c:pt>
                <c:pt idx="2">
                  <c:v>3.0538239025365801</c:v>
                </c:pt>
                <c:pt idx="3">
                  <c:v>3.1308846772588401</c:v>
                </c:pt>
                <c:pt idx="4">
                  <c:v>3.1382369776375301</c:v>
                </c:pt>
                <c:pt idx="5">
                  <c:v>3.0769918941626702</c:v>
                </c:pt>
                <c:pt idx="6">
                  <c:v>2.9509805020585098</c:v>
                </c:pt>
                <c:pt idx="7">
                  <c:v>2.7665040293012502</c:v>
                </c:pt>
                <c:pt idx="8">
                  <c:v>2.5320202818312798</c:v>
                </c:pt>
                <c:pt idx="9">
                  <c:v>2.2577793214992701</c:v>
                </c:pt>
                <c:pt idx="10">
                  <c:v>1.9554210428738501</c:v>
                </c:pt>
                <c:pt idx="11">
                  <c:v>1.6375468901393</c:v>
                </c:pt>
                <c:pt idx="12">
                  <c:v>1.3172774949020301</c:v>
                </c:pt>
                <c:pt idx="13">
                  <c:v>1.0078074998478601</c:v>
                </c:pt>
                <c:pt idx="14">
                  <c:v>0.72196826178796203</c:v>
                </c:pt>
                <c:pt idx="15">
                  <c:v>0.47180850077536002</c:v>
                </c:pt>
                <c:pt idx="16">
                  <c:v>0.26820227957694998</c:v>
                </c:pt>
                <c:pt idx="17">
                  <c:v>0.120492959939855</c:v>
                </c:pt>
                <c:pt idx="18">
                  <c:v>3.61809887206999E-2</c:v>
                </c:pt>
                <c:pt idx="19">
                  <c:v>2.0662518094950701E-2</c:v>
                </c:pt>
                <c:pt idx="20">
                  <c:v>7.7024959718403202E-2</c:v>
                </c:pt>
                <c:pt idx="21">
                  <c:v>0.20590461287745401</c:v>
                </c:pt>
                <c:pt idx="22">
                  <c:v>0.405410491314451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45760"/>
        <c:axId val="707366976"/>
      </c:scatterChart>
      <c:valAx>
        <c:axId val="707345760"/>
        <c:scaling>
          <c:orientation val="minMax"/>
          <c:max val="2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layout>
            <c:manualLayout>
              <c:xMode val="edge"/>
              <c:yMode val="edge"/>
              <c:x val="0.47356374463914702"/>
              <c:y val="0.868078103863555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6976"/>
        <c:crosses val="autoZero"/>
        <c:crossBetween val="midCat"/>
      </c:valAx>
      <c:valAx>
        <c:axId val="7073669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layout>
            <c:manualLayout>
              <c:xMode val="edge"/>
              <c:yMode val="edge"/>
              <c:x val="5.2545580346998154E-2"/>
              <c:y val="0.30143300555339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45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340533778655746E-2"/>
          <c:y val="6.1731071892978655E-2"/>
          <c:w val="0.9097077718087575"/>
          <c:h val="0.83579711214114694"/>
        </c:manualLayout>
      </c:layout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13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solidFill>
                    <a:srgbClr val="FF0000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7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61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98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xy40c2!$C$6:$C$126</c:f>
              <c:numCache>
                <c:formatCode>General</c:formatCode>
                <c:ptCount val="121"/>
                <c:pt idx="0">
                  <c:v>559.66499999999996</c:v>
                </c:pt>
                <c:pt idx="1">
                  <c:v>563.62199999999996</c:v>
                </c:pt>
                <c:pt idx="2">
                  <c:v>567.721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3"/>
            <c:marker>
              <c:symbol val="triangle"/>
              <c:size val="9"/>
              <c:spPr>
                <a:solidFill>
                  <a:srgbClr val="FF0000"/>
                </a:solidFill>
                <a:ln w="50800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95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52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3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2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3"/>
            <c:marker>
              <c:symbol val="triangle"/>
              <c:size val="9"/>
              <c:spPr>
                <a:solidFill>
                  <a:srgbClr val="FFFF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xy40c2!$D$6:$D$126</c:f>
              <c:numCache>
                <c:formatCode>General</c:formatCode>
                <c:ptCount val="121"/>
                <c:pt idx="0">
                  <c:v>561.27200000000005</c:v>
                </c:pt>
                <c:pt idx="1">
                  <c:v>566.15300000000002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57168"/>
        <c:axId val="270702768"/>
      </c:scatterChart>
      <c:valAx>
        <c:axId val="561057168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0702768"/>
        <c:crosses val="autoZero"/>
        <c:crossBetween val="midCat"/>
      </c:valAx>
      <c:valAx>
        <c:axId val="270702768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Intensity(mean)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057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146012261072964"/>
          <c:y val="0.1948446494916915"/>
          <c:w val="0.73910077582520517"/>
          <c:h val="0.6736042951047238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汇总'!$G$188:$G$228</c:f>
              <c:numCache>
                <c:formatCode>0.000_ </c:formatCode>
                <c:ptCount val="41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汇总'!$H$188:$H$228</c:f>
              <c:numCache>
                <c:formatCode>0.000_ </c:formatCode>
                <c:ptCount val="41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汇总'!$I$188:$I$228</c:f>
              <c:numCache>
                <c:formatCode>0.000_ </c:formatCode>
                <c:ptCount val="41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汇总'!$J$188:$J$228</c:f>
              <c:numCache>
                <c:formatCode>0.000_ </c:formatCode>
                <c:ptCount val="4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汇总'!$K$188:$K$228</c:f>
              <c:numCache>
                <c:formatCode>0.000_ </c:formatCode>
                <c:ptCount val="41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汇总'!$L$188:$L$228</c:f>
              <c:numCache>
                <c:formatCode>0.000_ </c:formatCode>
                <c:ptCount val="41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汇总'!$M$188:$M$228</c:f>
              <c:numCache>
                <c:formatCode>0.000_ </c:formatCode>
                <c:ptCount val="41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汇总'!$N$188:$N$228</c:f>
              <c:numCache>
                <c:formatCode>0.000_ </c:formatCode>
                <c:ptCount val="41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汇总'!$O$188:$O$228</c:f>
              <c:numCache>
                <c:formatCode>0.000_ </c:formatCode>
                <c:ptCount val="41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汇总'!$P$188:$P$228</c:f>
              <c:numCache>
                <c:formatCode>0.000_ </c:formatCode>
                <c:ptCount val="41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汇总'!$Q$188:$Q$228</c:f>
              <c:numCache>
                <c:formatCode>0.000_ </c:formatCode>
                <c:ptCount val="41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汇总'!$R$188:$R$228</c:f>
              <c:numCache>
                <c:formatCode>0.000_ </c:formatCode>
                <c:ptCount val="41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汇总'!$S$188:$S$228</c:f>
              <c:numCache>
                <c:formatCode>0.000_ </c:formatCode>
                <c:ptCount val="41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汇总'!$T$188:$T$228</c:f>
              <c:numCache>
                <c:formatCode>0.000_ </c:formatCode>
                <c:ptCount val="41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汇总'!$U$188:$U$228</c:f>
              <c:numCache>
                <c:formatCode>0.000_ </c:formatCode>
                <c:ptCount val="41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汇总'!$V$188:$V$228</c:f>
              <c:numCache>
                <c:formatCode>0.000_ </c:formatCode>
                <c:ptCount val="41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汇总'!$W$188:$W$228</c:f>
              <c:numCache>
                <c:formatCode>0.000_ </c:formatCode>
                <c:ptCount val="41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汇总'!$X$188:$X$228</c:f>
              <c:numCache>
                <c:formatCode>0.000_ </c:formatCode>
                <c:ptCount val="41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汇总'!$Y$188:$Y$228</c:f>
              <c:numCache>
                <c:formatCode>0.000_ </c:formatCode>
                <c:ptCount val="41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汇总'!$Z$188:$Z$228</c:f>
              <c:numCache>
                <c:formatCode>0.000_ </c:formatCode>
                <c:ptCount val="41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汇总'!$AA$188:$AA$228</c:f>
              <c:numCache>
                <c:formatCode>0.000_ </c:formatCode>
                <c:ptCount val="41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汇总'!$AB$188:$AB$228</c:f>
              <c:numCache>
                <c:formatCode>0.000_ </c:formatCode>
                <c:ptCount val="41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汇总'!$AC$188:$AC$228</c:f>
              <c:numCache>
                <c:formatCode>0.000_ </c:formatCode>
                <c:ptCount val="41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汇总'!$AD$188:$AD$228</c:f>
              <c:numCache>
                <c:formatCode>0.000_ </c:formatCode>
                <c:ptCount val="41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汇总'!$AE$188:$AE$228</c:f>
              <c:numCache>
                <c:formatCode>0.000_ </c:formatCode>
                <c:ptCount val="41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汇总'!$AF$188:$AF$228</c:f>
              <c:numCache>
                <c:formatCode>0.000_ </c:formatCode>
                <c:ptCount val="41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汇总'!$AG$188:$AG$228</c:f>
              <c:numCache>
                <c:formatCode>0.000_ </c:formatCode>
                <c:ptCount val="41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汇总'!$AH$188:$AH$228</c:f>
              <c:numCache>
                <c:formatCode>0.000_ </c:formatCode>
                <c:ptCount val="41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汇总'!$AI$188:$AI$228</c:f>
              <c:numCache>
                <c:formatCode>0.000_ </c:formatCode>
                <c:ptCount val="41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汇总'!$AJ$188:$AJ$228</c:f>
              <c:numCache>
                <c:formatCode>0.000_ </c:formatCode>
                <c:ptCount val="4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汇总'!$AK$188:$AK$228</c:f>
              <c:numCache>
                <c:formatCode>0.000_ </c:formatCode>
                <c:ptCount val="41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汇总'!$AL$188:$AL$228</c:f>
              <c:numCache>
                <c:formatCode>0.000_ </c:formatCode>
                <c:ptCount val="4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68064"/>
        <c:axId val="707364800"/>
      </c:scatterChart>
      <c:valAx>
        <c:axId val="707368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4800"/>
        <c:crosses val="autoZero"/>
        <c:crossBetween val="midCat"/>
      </c:valAx>
      <c:valAx>
        <c:axId val="707364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);[Red]\(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8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 </a:t>
            </a:r>
            <a:r>
              <a:rPr lang="en-US" altLang="zh-CN" sz="12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'80汇总'!$F$185:$F$265</c:f>
              <c:numCache>
                <c:formatCode>0.00_ </c:formatCode>
                <c:ptCount val="81"/>
                <c:pt idx="0">
                  <c:v>-1.9313125333600301</c:v>
                </c:pt>
                <c:pt idx="1">
                  <c:v>-1.13262077134231</c:v>
                </c:pt>
                <c:pt idx="2">
                  <c:v>-7.8832869607347297E-2</c:v>
                </c:pt>
                <c:pt idx="3">
                  <c:v>1.1736873365652001</c:v>
                </c:pt>
                <c:pt idx="4">
                  <c:v>2.56166212413379</c:v>
                </c:pt>
                <c:pt idx="5">
                  <c:v>4.0197944624885498</c:v>
                </c:pt>
                <c:pt idx="6">
                  <c:v>5.4846125875025997</c:v>
                </c:pt>
                <c:pt idx="7">
                  <c:v>6.8973921223757699</c:v>
                </c:pt>
                <c:pt idx="8">
                  <c:v>8.2062743573648493</c:v>
                </c:pt>
                <c:pt idx="9">
                  <c:v>9.3676906469455403</c:v>
                </c:pt>
                <c:pt idx="10">
                  <c:v>10.3471945166895</c:v>
                </c:pt>
                <c:pt idx="11">
                  <c:v>11.1197949931731</c:v>
                </c:pt>
                <c:pt idx="12">
                  <c:v>11.6698768785549</c:v>
                </c:pt>
                <c:pt idx="13">
                  <c:v>11.990786187069601</c:v>
                </c:pt>
                <c:pt idx="14">
                  <c:v>12.0841517435918</c:v>
                </c:pt>
                <c:pt idx="15">
                  <c:v>11.9590070146117</c:v>
                </c:pt>
                <c:pt idx="16">
                  <c:v>11.630769599452</c:v>
                </c:pt>
                <c:pt idx="17">
                  <c:v>11.1201294543269</c:v>
                </c:pt>
                <c:pt idx="18">
                  <c:v>10.4518908539096</c:v>
                </c:pt>
                <c:pt idx="19">
                  <c:v>9.6538073144262508</c:v>
                </c:pt>
                <c:pt idx="20">
                  <c:v>8.7554432089499805</c:v>
                </c:pt>
                <c:pt idx="21">
                  <c:v>7.7870905994865796</c:v>
                </c:pt>
                <c:pt idx="22">
                  <c:v>6.7787648916897698</c:v>
                </c:pt>
                <c:pt idx="23">
                  <c:v>5.7592982865454401</c:v>
                </c:pt>
                <c:pt idx="24">
                  <c:v>4.7555456591815197</c:v>
                </c:pt>
                <c:pt idx="25">
                  <c:v>3.7917134380493902</c:v>
                </c:pt>
                <c:pt idx="26">
                  <c:v>2.8888182881201101</c:v>
                </c:pt>
                <c:pt idx="27">
                  <c:v>2.0642789194133302</c:v>
                </c:pt>
                <c:pt idx="28">
                  <c:v>1.3316411471401599</c:v>
                </c:pt>
                <c:pt idx="29">
                  <c:v>0.70043342200997705</c:v>
                </c:pt>
                <c:pt idx="30">
                  <c:v>0.17614742881870599</c:v>
                </c:pt>
                <c:pt idx="31">
                  <c:v>-0.239663981808069</c:v>
                </c:pt>
                <c:pt idx="32">
                  <c:v>-0.54918130933538201</c:v>
                </c:pt>
                <c:pt idx="33">
                  <c:v>-0.75801690654499798</c:v>
                </c:pt>
                <c:pt idx="34">
                  <c:v>-0.87483048074816805</c:v>
                </c:pt>
                <c:pt idx="35">
                  <c:v>-0.91087578786430301</c:v>
                </c:pt>
                <c:pt idx="36">
                  <c:v>-0.87949361077407096</c:v>
                </c:pt>
                <c:pt idx="37">
                  <c:v>-0.79556672300308495</c:v>
                </c:pt>
                <c:pt idx="38">
                  <c:v>-0.67495286058947401</c:v>
                </c:pt>
                <c:pt idx="39">
                  <c:v>-0.53391176021286102</c:v>
                </c:pt>
                <c:pt idx="40">
                  <c:v>-0.38854206885570403</c:v>
                </c:pt>
                <c:pt idx="41">
                  <c:v>-0.254243390701619</c:v>
                </c:pt>
                <c:pt idx="42">
                  <c:v>-0.14521791005372101</c:v>
                </c:pt>
                <c:pt idx="43">
                  <c:v>-7.4024914292310798E-2</c:v>
                </c:pt>
                <c:pt idx="44">
                  <c:v>-5.1200139933291297E-2</c:v>
                </c:pt>
                <c:pt idx="45">
                  <c:v>-8.4950175230693994E-2</c:v>
                </c:pt>
                <c:pt idx="46">
                  <c:v>-0.18093017710546</c:v>
                </c:pt>
                <c:pt idx="47">
                  <c:v>-0.34211089664153199</c:v>
                </c:pt>
                <c:pt idx="48">
                  <c:v>-0.56873845597052597</c:v>
                </c:pt>
                <c:pt idx="49">
                  <c:v>-0.85838748238022999</c:v>
                </c:pt>
                <c:pt idx="50">
                  <c:v>-1.20610507918926</c:v>
                </c:pt>
                <c:pt idx="51">
                  <c:v>-1.6046397006700499</c:v>
                </c:pt>
                <c:pt idx="52">
                  <c:v>-2.0447452986330101</c:v>
                </c:pt>
                <c:pt idx="53">
                  <c:v>-2.5155471198555199</c:v>
                </c:pt>
                <c:pt idx="54">
                  <c:v>-3.0049512613913101</c:v>
                </c:pt>
                <c:pt idx="55">
                  <c:v>-3.50007552584362</c:v>
                </c:pt>
                <c:pt idx="56">
                  <c:v>-3.9876742724875398</c:v>
                </c:pt>
                <c:pt idx="57">
                  <c:v>-4.4545248217452604</c:v>
                </c:pt>
                <c:pt idx="58">
                  <c:v>-4.8877375480765304</c:v>
                </c:pt>
                <c:pt idx="59">
                  <c:v>-5.2749460842297102</c:v>
                </c:pt>
                <c:pt idx="60">
                  <c:v>-5.6043280629730496</c:v>
                </c:pt>
                <c:pt idx="61">
                  <c:v>-5.86440053550721</c:v>
                </c:pt>
                <c:pt idx="62">
                  <c:v>-6.0435276329463603</c:v>
                </c:pt>
                <c:pt idx="63">
                  <c:v>-6.1290711797284096</c:v>
                </c:pt>
                <c:pt idx="64">
                  <c:v>-6.1061078152497403</c:v>
                </c:pt>
                <c:pt idx="65">
                  <c:v>-5.9556287510539896</c:v>
                </c:pt>
                <c:pt idx="66">
                  <c:v>-5.6521305648185702</c:v>
                </c:pt>
                <c:pt idx="67">
                  <c:v>-5.1604974243856896</c:v>
                </c:pt>
                <c:pt idx="68">
                  <c:v>-4.4320668395860396</c:v>
                </c:pt>
                <c:pt idx="69">
                  <c:v>-3.3997624533489801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'80汇总'!$G$185:$G$265</c:f>
              <c:numCache>
                <c:formatCode>0.00_ </c:formatCode>
                <c:ptCount val="81"/>
                <c:pt idx="0">
                  <c:v>-0.39539221088748899</c:v>
                </c:pt>
                <c:pt idx="1">
                  <c:v>1.1810611575527401</c:v>
                </c:pt>
                <c:pt idx="2">
                  <c:v>2.3799053692298799</c:v>
                </c:pt>
                <c:pt idx="3">
                  <c:v>3.25039168425148</c:v>
                </c:pt>
                <c:pt idx="4">
                  <c:v>3.8424803911368399</c:v>
                </c:pt>
                <c:pt idx="5">
                  <c:v>4.20509353892996</c:v>
                </c:pt>
                <c:pt idx="6">
                  <c:v>4.3847494957830104</c:v>
                </c:pt>
                <c:pt idx="7">
                  <c:v>4.4245339298523598</c:v>
                </c:pt>
                <c:pt idx="8">
                  <c:v>4.36336491502444</c:v>
                </c:pt>
                <c:pt idx="9">
                  <c:v>4.2355128729961002</c:v>
                </c:pt>
                <c:pt idx="10">
                  <c:v>4.0703389745709302</c:v>
                </c:pt>
                <c:pt idx="11">
                  <c:v>3.8922184367024499</c:v>
                </c:pt>
                <c:pt idx="12">
                  <c:v>3.7206178678139001</c:v>
                </c:pt>
                <c:pt idx="13">
                  <c:v>3.5702984322556399</c:v>
                </c:pt>
                <c:pt idx="14">
                  <c:v>3.45161912542217</c:v>
                </c:pt>
                <c:pt idx="15">
                  <c:v>3.37091687404387</c:v>
                </c:pt>
                <c:pt idx="16">
                  <c:v>3.3309425014913101</c:v>
                </c:pt>
                <c:pt idx="17">
                  <c:v>3.33133382558557</c:v>
                </c:pt>
                <c:pt idx="18">
                  <c:v>3.36910928639234</c:v>
                </c:pt>
                <c:pt idx="19">
                  <c:v>3.4391675337949899</c:v>
                </c:pt>
                <c:pt idx="20">
                  <c:v>3.5347803392883699</c:v>
                </c:pt>
                <c:pt idx="21">
                  <c:v>3.6480680334147602</c:v>
                </c:pt>
                <c:pt idx="22">
                  <c:v>3.77044840957105</c:v>
                </c:pt>
                <c:pt idx="23">
                  <c:v>3.8930516765586001</c:v>
                </c:pt>
                <c:pt idx="24">
                  <c:v>4.0070955862167299</c:v>
                </c:pt>
                <c:pt idx="25">
                  <c:v>4.10421630878428</c:v>
                </c:pt>
                <c:pt idx="26">
                  <c:v>4.1767519772678696</c:v>
                </c:pt>
                <c:pt idx="27">
                  <c:v>4.21797707305634</c:v>
                </c:pt>
                <c:pt idx="28">
                  <c:v>4.2222869783201</c:v>
                </c:pt>
                <c:pt idx="29">
                  <c:v>4.1853330763596297</c:v>
                </c:pt>
                <c:pt idx="30">
                  <c:v>4.1041097390208501</c:v>
                </c:pt>
                <c:pt idx="31">
                  <c:v>3.97699540058909</c:v>
                </c:pt>
                <c:pt idx="32">
                  <c:v>3.8037506801883598</c:v>
                </c:pt>
                <c:pt idx="33">
                  <c:v>3.5854771796634499</c:v>
                </c:pt>
                <c:pt idx="34">
                  <c:v>3.3245411512083201</c:v>
                </c:pt>
                <c:pt idx="35">
                  <c:v>3.02446669860293</c:v>
                </c:pt>
                <c:pt idx="36">
                  <c:v>2.68980354788915</c:v>
                </c:pt>
                <c:pt idx="37">
                  <c:v>2.3259746975549298</c:v>
                </c:pt>
                <c:pt idx="38">
                  <c:v>1.9391094349376301</c:v>
                </c:pt>
                <c:pt idx="39">
                  <c:v>1.5358672844671599</c:v>
                </c:pt>
                <c:pt idx="40">
                  <c:v>1.12325843464898</c:v>
                </c:pt>
                <c:pt idx="41">
                  <c:v>0.70846607428279096</c:v>
                </c:pt>
                <c:pt idx="42">
                  <c:v>0.29867585433339799</c:v>
                </c:pt>
                <c:pt idx="43">
                  <c:v>-9.90826198450208E-2</c:v>
                </c:pt>
                <c:pt idx="44">
                  <c:v>-0.478077770670571</c:v>
                </c:pt>
                <c:pt idx="45">
                  <c:v>-0.83199751669348898</c:v>
                </c:pt>
                <c:pt idx="46">
                  <c:v>-1.1550468436655501</c:v>
                </c:pt>
                <c:pt idx="47">
                  <c:v>-1.44201879733617</c:v>
                </c:pt>
                <c:pt idx="48">
                  <c:v>-1.68833701698173</c:v>
                </c:pt>
                <c:pt idx="49">
                  <c:v>-1.89006882650564</c:v>
                </c:pt>
                <c:pt idx="50">
                  <c:v>-2.0439088953199902</c:v>
                </c:pt>
                <c:pt idx="51">
                  <c:v>-2.1471345743233798</c:v>
                </c:pt>
                <c:pt idx="52">
                  <c:v>-2.1975352030936901</c:v>
                </c:pt>
                <c:pt idx="53">
                  <c:v>-2.1933189727415501</c:v>
                </c:pt>
                <c:pt idx="54">
                  <c:v>-2.1330023151300299</c:v>
                </c:pt>
                <c:pt idx="55">
                  <c:v>-2.0152882727324299</c:v>
                </c:pt>
                <c:pt idx="56">
                  <c:v>-1.83894188501041</c:v>
                </c:pt>
                <c:pt idx="57">
                  <c:v>-1.60267230624936</c:v>
                </c:pt>
                <c:pt idx="58">
                  <c:v>-1.3050331465132801</c:v>
                </c:pt>
                <c:pt idx="59">
                  <c:v>-0.94435440183316599</c:v>
                </c:pt>
                <c:pt idx="60">
                  <c:v>-0.51872131197384597</c:v>
                </c:pt>
                <c:pt idx="61">
                  <c:v>-2.60175537411413E-2</c:v>
                </c:pt>
                <c:pt idx="62">
                  <c:v>0.53594765464560901</c:v>
                </c:pt>
                <c:pt idx="63">
                  <c:v>1.1692066975575399</c:v>
                </c:pt>
                <c:pt idx="64">
                  <c:v>1.8752707507919999</c:v>
                </c:pt>
                <c:pt idx="65">
                  <c:v>2.65461035162404</c:v>
                </c:pt>
                <c:pt idx="66">
                  <c:v>3.5059501278541001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'80汇总'!$H$185:$H$265</c:f>
              <c:numCache>
                <c:formatCode>0.00_ </c:formatCode>
                <c:ptCount val="81"/>
                <c:pt idx="0">
                  <c:v>2.3460002182256998</c:v>
                </c:pt>
                <c:pt idx="1">
                  <c:v>2.5703992880320801</c:v>
                </c:pt>
                <c:pt idx="2">
                  <c:v>2.78480112441747</c:v>
                </c:pt>
                <c:pt idx="3">
                  <c:v>2.9772175716814</c:v>
                </c:pt>
                <c:pt idx="4">
                  <c:v>3.13703856768594</c:v>
                </c:pt>
                <c:pt idx="5">
                  <c:v>3.2555005429368902</c:v>
                </c:pt>
                <c:pt idx="6">
                  <c:v>3.3260512307152599</c:v>
                </c:pt>
                <c:pt idx="7">
                  <c:v>3.34460638027906</c:v>
                </c:pt>
                <c:pt idx="8">
                  <c:v>3.3096969376774501</c:v>
                </c:pt>
                <c:pt idx="9">
                  <c:v>3.2225080778503101</c:v>
                </c:pt>
                <c:pt idx="10">
                  <c:v>3.08681403741766</c:v>
                </c:pt>
                <c:pt idx="11">
                  <c:v>2.9088150099161498</c:v>
                </c:pt>
                <c:pt idx="12">
                  <c:v>2.6968844241777101</c:v>
                </c:pt>
                <c:pt idx="13">
                  <c:v>2.46123673211823</c:v>
                </c:pt>
                <c:pt idx="14">
                  <c:v>2.21352738435644</c:v>
                </c:pt>
                <c:pt idx="15">
                  <c:v>1.9663979708625099</c:v>
                </c:pt>
                <c:pt idx="16">
                  <c:v>1.73298054921541</c:v>
                </c:pt>
                <c:pt idx="17">
                  <c:v>1.5263759750339001</c:v>
                </c:pt>
                <c:pt idx="18">
                  <c:v>1.35912158773309</c:v>
                </c:pt>
                <c:pt idx="19">
                  <c:v>1.2426638899776901</c:v>
                </c:pt>
                <c:pt idx="20">
                  <c:v>1.1868518909839301</c:v>
                </c:pt>
                <c:pt idx="21">
                  <c:v>1.1994665622752201</c:v>
                </c:pt>
                <c:pt idx="22">
                  <c:v>1.2858013794720899</c:v>
                </c:pt>
                <c:pt idx="23">
                  <c:v>1.4483081953775401</c:v>
                </c:pt>
                <c:pt idx="24">
                  <c:v>1.6863217078075601</c:v>
                </c:pt>
                <c:pt idx="25">
                  <c:v>1.99587455051601</c:v>
                </c:pt>
                <c:pt idx="26">
                  <c:v>2.36961354692128</c:v>
                </c:pt>
                <c:pt idx="27">
                  <c:v>2.7968259245660798</c:v>
                </c:pt>
                <c:pt idx="28">
                  <c:v>3.2635822926879898</c:v>
                </c:pt>
                <c:pt idx="29">
                  <c:v>3.75300093674685</c:v>
                </c:pt>
                <c:pt idx="30">
                  <c:v>4.2456354815342401</c:v>
                </c:pt>
                <c:pt idx="31">
                  <c:v>4.7199852189773699</c:v>
                </c:pt>
                <c:pt idx="32">
                  <c:v>5.1531243879037296</c:v>
                </c:pt>
                <c:pt idx="33">
                  <c:v>5.5214434306908498</c:v>
                </c:pt>
                <c:pt idx="34">
                  <c:v>5.8014917359952296</c:v>
                </c:pt>
                <c:pt idx="35">
                  <c:v>5.9709076077450298</c:v>
                </c:pt>
                <c:pt idx="36">
                  <c:v>6.00941717818377</c:v>
                </c:pt>
                <c:pt idx="37">
                  <c:v>5.8998797065190596</c:v>
                </c:pt>
                <c:pt idx="38">
                  <c:v>5.6293521760295899</c:v>
                </c:pt>
                <c:pt idx="39">
                  <c:v>5.1901413192902197</c:v>
                </c:pt>
                <c:pt idx="40">
                  <c:v>4.5808061653880499</c:v>
                </c:pt>
                <c:pt idx="41">
                  <c:v>3.8070689138027598</c:v>
                </c:pt>
                <c:pt idx="42">
                  <c:v>2.8825863960895299</c:v>
                </c:pt>
                <c:pt idx="43">
                  <c:v>1.8295285910349199</c:v>
                </c:pt>
                <c:pt idx="44">
                  <c:v>0.67890460891511895</c:v>
                </c:pt>
                <c:pt idx="45">
                  <c:v>-0.52942974249758301</c:v>
                </c:pt>
                <c:pt idx="46">
                  <c:v>-1.74715525366851</c:v>
                </c:pt>
                <c:pt idx="47">
                  <c:v>-2.9183427245349902</c:v>
                </c:pt>
                <c:pt idx="48">
                  <c:v>-3.9808628078195798</c:v>
                </c:pt>
                <c:pt idx="49">
                  <c:v>-4.8684459175631396</c:v>
                </c:pt>
                <c:pt idx="50">
                  <c:v>-5.5134934058804097</c:v>
                </c:pt>
                <c:pt idx="51">
                  <c:v>-5.8507490357284304</c:v>
                </c:pt>
                <c:pt idx="52">
                  <c:v>-5.8219478512137197</c:v>
                </c:pt>
                <c:pt idx="53">
                  <c:v>-5.3815678804964904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'80汇总'!$I$185:$I$265</c:f>
              <c:numCache>
                <c:formatCode>0.00_ </c:formatCode>
                <c:ptCount val="81"/>
                <c:pt idx="0">
                  <c:v>-2.42574616482873</c:v>
                </c:pt>
                <c:pt idx="1">
                  <c:v>-2.45358562816683</c:v>
                </c:pt>
                <c:pt idx="2">
                  <c:v>-2.03310222154877</c:v>
                </c:pt>
                <c:pt idx="3">
                  <c:v>-1.3480889200796</c:v>
                </c:pt>
                <c:pt idx="4">
                  <c:v>-0.536574894584678</c:v>
                </c:pt>
                <c:pt idx="5">
                  <c:v>0.30126909353773501</c:v>
                </c:pt>
                <c:pt idx="6">
                  <c:v>1.0961899453360999</c:v>
                </c:pt>
                <c:pt idx="7">
                  <c:v>1.8037952691905701</c:v>
                </c:pt>
                <c:pt idx="8">
                  <c:v>2.3993036154394898</c:v>
                </c:pt>
                <c:pt idx="9">
                  <c:v>2.8730294448846698</c:v>
                </c:pt>
                <c:pt idx="10">
                  <c:v>3.2265344139514802</c:v>
                </c:pt>
                <c:pt idx="11">
                  <c:v>3.4693804902964098</c:v>
                </c:pt>
                <c:pt idx="12">
                  <c:v>3.6164242360488901</c:v>
                </c:pt>
                <c:pt idx="13">
                  <c:v>3.6855953116462699</c:v>
                </c:pt>
                <c:pt idx="14">
                  <c:v>3.6961058613706999</c:v>
                </c:pt>
                <c:pt idx="15">
                  <c:v>3.6670409422241002</c:v>
                </c:pt>
                <c:pt idx="16">
                  <c:v>3.6162835506827702</c:v>
                </c:pt>
                <c:pt idx="17">
                  <c:v>3.5597310871563299</c:v>
                </c:pt>
                <c:pt idx="18">
                  <c:v>3.5107632756361302</c:v>
                </c:pt>
                <c:pt idx="19">
                  <c:v>3.4799246260574899</c:v>
                </c:pt>
                <c:pt idx="20">
                  <c:v>3.4747874893155002</c:v>
                </c:pt>
                <c:pt idx="21">
                  <c:v>3.4999646096691701</c:v>
                </c:pt>
                <c:pt idx="22">
                  <c:v>3.5572428264399298</c:v>
                </c:pt>
                <c:pt idx="23">
                  <c:v>3.6458122164599001</c:v>
                </c:pt>
                <c:pt idx="24">
                  <c:v>3.76256750065382</c:v>
                </c:pt>
                <c:pt idx="25">
                  <c:v>3.9024609624415101</c:v>
                </c:pt>
                <c:pt idx="26">
                  <c:v>4.0588884423325498</c:v>
                </c:pt>
                <c:pt idx="27">
                  <c:v>4.22409218214574</c:v>
                </c:pt>
                <c:pt idx="28">
                  <c:v>4.3895663937198899</c:v>
                </c:pt>
                <c:pt idx="29">
                  <c:v>4.5464534208076204</c:v>
                </c:pt>
                <c:pt idx="30">
                  <c:v>4.6859202490229404</c:v>
                </c:pt>
                <c:pt idx="31">
                  <c:v>4.7995068973060198</c:v>
                </c:pt>
                <c:pt idx="32">
                  <c:v>4.8794398952956204</c:v>
                </c:pt>
                <c:pt idx="33">
                  <c:v>4.9189056143410204</c:v>
                </c:pt>
                <c:pt idx="34">
                  <c:v>4.9122796755848004</c:v>
                </c:pt>
                <c:pt idx="35">
                  <c:v>4.8553100066409902</c:v>
                </c:pt>
                <c:pt idx="36">
                  <c:v>4.74525235882051</c:v>
                </c:pt>
                <c:pt idx="37">
                  <c:v>4.58095822975167</c:v>
                </c:pt>
                <c:pt idx="38">
                  <c:v>4.3629161613937697</c:v>
                </c:pt>
                <c:pt idx="39">
                  <c:v>4.0932483010846497</c:v>
                </c:pt>
                <c:pt idx="40">
                  <c:v>3.77566492321789</c:v>
                </c:pt>
                <c:pt idx="41">
                  <c:v>3.4153803114788999</c:v>
                </c:pt>
                <c:pt idx="42">
                  <c:v>3.0189939963269299</c:v>
                </c:pt>
                <c:pt idx="43">
                  <c:v>2.5943418294887501</c:v>
                </c:pt>
                <c:pt idx="44">
                  <c:v>2.1503217567224802</c:v>
                </c:pt>
                <c:pt idx="45">
                  <c:v>1.69669942198253</c:v>
                </c:pt>
                <c:pt idx="46">
                  <c:v>1.2438989003068199</c:v>
                </c:pt>
                <c:pt idx="47">
                  <c:v>0.80278391344736999</c:v>
                </c:pt>
                <c:pt idx="48">
                  <c:v>0.38443483115903399</c:v>
                </c:pt>
                <c:pt idx="49">
                  <c:v>-7.3397460619806405E-5</c:v>
                </c:pt>
                <c:pt idx="50">
                  <c:v>-0.33988750458199701</c:v>
                </c:pt>
                <c:pt idx="51">
                  <c:v>-0.62458185188154003</c:v>
                </c:pt>
                <c:pt idx="52">
                  <c:v>-0.84435004379920198</c:v>
                </c:pt>
                <c:pt idx="53">
                  <c:v>-0.990178772126735</c:v>
                </c:pt>
                <c:pt idx="54">
                  <c:v>-1.0540011551219699</c:v>
                </c:pt>
                <c:pt idx="55">
                  <c:v>-1.0288276387080899</c:v>
                </c:pt>
                <c:pt idx="56">
                  <c:v>-0.90885343901683402</c:v>
                </c:pt>
                <c:pt idx="57">
                  <c:v>-0.68954252574021702</c:v>
                </c:pt>
                <c:pt idx="58">
                  <c:v>-0.36768927223213499</c:v>
                </c:pt>
                <c:pt idx="59">
                  <c:v>5.8539866162816201E-2</c:v>
                </c:pt>
                <c:pt idx="60">
                  <c:v>0.589580942105284</c:v>
                </c:pt>
                <c:pt idx="61">
                  <c:v>1.2244582207179699</c:v>
                </c:pt>
                <c:pt idx="62">
                  <c:v>1.9607742870798199</c:v>
                </c:pt>
                <c:pt idx="63">
                  <c:v>2.7946961800236401</c:v>
                </c:pt>
                <c:pt idx="64">
                  <c:v>3.72092740223089</c:v>
                </c:pt>
                <c:pt idx="65">
                  <c:v>4.73265377670955</c:v>
                </c:pt>
                <c:pt idx="66">
                  <c:v>5.8214491304992002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'80汇总'!$J$185:$J$265</c:f>
              <c:numCache>
                <c:formatCode>0.00_ </c:formatCode>
                <c:ptCount val="81"/>
                <c:pt idx="0">
                  <c:v>3.44542183796238</c:v>
                </c:pt>
                <c:pt idx="1">
                  <c:v>4.2027303592959599</c:v>
                </c:pt>
                <c:pt idx="2">
                  <c:v>4.8480946972625896</c:v>
                </c:pt>
                <c:pt idx="3">
                  <c:v>5.3491990580534097</c:v>
                </c:pt>
                <c:pt idx="4">
                  <c:v>5.6840371296649304</c:v>
                </c:pt>
                <c:pt idx="5">
                  <c:v>5.8409564928309896</c:v>
                </c:pt>
                <c:pt idx="6">
                  <c:v>5.8181845868091102</c:v>
                </c:pt>
                <c:pt idx="7">
                  <c:v>5.6229531353514499</c:v>
                </c:pt>
                <c:pt idx="8">
                  <c:v>5.2703258544165301</c:v>
                </c:pt>
                <c:pt idx="9">
                  <c:v>4.7818227008699097</c:v>
                </c:pt>
                <c:pt idx="10">
                  <c:v>4.1839228805522399</c:v>
                </c:pt>
                <c:pt idx="11">
                  <c:v>3.5065183146899499</c:v>
                </c:pt>
                <c:pt idx="12">
                  <c:v>2.7813792656632499</c:v>
                </c:pt>
                <c:pt idx="13">
                  <c:v>2.0406843466443298</c:v>
                </c:pt>
                <c:pt idx="14">
                  <c:v>1.3156581845694799</c:v>
                </c:pt>
                <c:pt idx="15">
                  <c:v>0.63535157230981099</c:v>
                </c:pt>
                <c:pt idx="16">
                  <c:v>2.5591033760005499E-2</c:v>
                </c:pt>
                <c:pt idx="17">
                  <c:v>-0.49188266512516499</c:v>
                </c:pt>
                <c:pt idx="18">
                  <c:v>-0.90007439555483604</c:v>
                </c:pt>
                <c:pt idx="19">
                  <c:v>-1.18718661938255</c:v>
                </c:pt>
                <c:pt idx="20">
                  <c:v>-1.3468629271692101</c:v>
                </c:pt>
                <c:pt idx="21">
                  <c:v>-1.3782279760373699</c:v>
                </c:pt>
                <c:pt idx="22">
                  <c:v>-1.2857334259553299</c:v>
                </c:pt>
                <c:pt idx="23">
                  <c:v>-1.0788237350329</c:v>
                </c:pt>
                <c:pt idx="24">
                  <c:v>-0.77143941500222302</c:v>
                </c:pt>
                <c:pt idx="25">
                  <c:v>-0.38137856704386702</c:v>
                </c:pt>
                <c:pt idx="26">
                  <c:v>7.0459784247203797E-2</c:v>
                </c:pt>
                <c:pt idx="27">
                  <c:v>0.56092486471483805</c:v>
                </c:pt>
                <c:pt idx="28">
                  <c:v>1.06552848371733</c:v>
                </c:pt>
                <c:pt idx="29">
                  <c:v>1.55939604442986</c:v>
                </c:pt>
                <c:pt idx="30">
                  <c:v>2.01822513766162</c:v>
                </c:pt>
                <c:pt idx="31">
                  <c:v>2.4192225350758401</c:v>
                </c:pt>
                <c:pt idx="32">
                  <c:v>2.74199082890705</c:v>
                </c:pt>
                <c:pt idx="33">
                  <c:v>2.9693369175656898</c:v>
                </c:pt>
                <c:pt idx="34">
                  <c:v>3.0879760109409098</c:v>
                </c:pt>
                <c:pt idx="35">
                  <c:v>3.0891068242881601</c:v>
                </c:pt>
                <c:pt idx="36">
                  <c:v>2.9688361466707001</c:v>
                </c:pt>
                <c:pt idx="37">
                  <c:v>2.72843400833345</c:v>
                </c:pt>
                <c:pt idx="38">
                  <c:v>2.3744042311540299</c:v>
                </c:pt>
                <c:pt idx="39">
                  <c:v>1.9183592275444801</c:v>
                </c:pt>
                <c:pt idx="40">
                  <c:v>1.3766925159421399</c:v>
                </c:pt>
                <c:pt idx="41">
                  <c:v>0.77004754530469999</c:v>
                </c:pt>
                <c:pt idx="42">
                  <c:v>0.12258706652083801</c:v>
                </c:pt>
                <c:pt idx="43">
                  <c:v>-0.538926544345674</c:v>
                </c:pt>
                <c:pt idx="44">
                  <c:v>-1.18622291707563</c:v>
                </c:pt>
                <c:pt idx="45">
                  <c:v>-1.7907629693429601</c:v>
                </c:pt>
                <c:pt idx="46">
                  <c:v>-2.3250938046699199</c:v>
                </c:pt>
                <c:pt idx="47">
                  <c:v>-2.7642789381306301</c:v>
                </c:pt>
                <c:pt idx="48">
                  <c:v>-3.0873547878177798</c:v>
                </c:pt>
                <c:pt idx="49">
                  <c:v>-3.2787550740665701</c:v>
                </c:pt>
                <c:pt idx="50">
                  <c:v>-3.3296349507457998</c:v>
                </c:pt>
                <c:pt idx="51">
                  <c:v>-3.2390163547358699</c:v>
                </c:pt>
                <c:pt idx="52">
                  <c:v>-3.0146651997810201</c:v>
                </c:pt>
                <c:pt idx="53">
                  <c:v>-2.67359965784894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'80汇总'!$K$185:$K$265</c:f>
              <c:numCache>
                <c:formatCode>0.00_ </c:formatCode>
                <c:ptCount val="81"/>
                <c:pt idx="0">
                  <c:v>0.35201503868808198</c:v>
                </c:pt>
                <c:pt idx="1">
                  <c:v>0.105623670769338</c:v>
                </c:pt>
                <c:pt idx="2">
                  <c:v>-5.0668534271204102E-2</c:v>
                </c:pt>
                <c:pt idx="3">
                  <c:v>-0.109162962293407</c:v>
                </c:pt>
                <c:pt idx="4">
                  <c:v>-7.1218719540816294E-2</c:v>
                </c:pt>
                <c:pt idx="5">
                  <c:v>5.5336751987996799E-2</c:v>
                </c:pt>
                <c:pt idx="6">
                  <c:v>0.25834901779956398</c:v>
                </c:pt>
                <c:pt idx="7">
                  <c:v>0.52308065520901004</c:v>
                </c:pt>
                <c:pt idx="8">
                  <c:v>0.83360511619613797</c:v>
                </c:pt>
                <c:pt idx="9">
                  <c:v>1.17389425513218</c:v>
                </c:pt>
                <c:pt idx="10">
                  <c:v>1.5286400502150099</c:v>
                </c:pt>
                <c:pt idx="11">
                  <c:v>1.88384788368015</c:v>
                </c:pt>
                <c:pt idx="12">
                  <c:v>2.2272356957975799</c:v>
                </c:pt>
                <c:pt idx="13">
                  <c:v>2.5484703913150502</c:v>
                </c:pt>
                <c:pt idx="14">
                  <c:v>2.8392700543738898</c:v>
                </c:pt>
                <c:pt idx="15">
                  <c:v>3.09339781899557</c:v>
                </c:pt>
                <c:pt idx="16">
                  <c:v>3.3065706470233902</c:v>
                </c:pt>
                <c:pt idx="17">
                  <c:v>3.4763037838995801</c:v>
                </c:pt>
                <c:pt idx="18">
                  <c:v>3.6017092948642602</c:v>
                </c:pt>
                <c:pt idx="19">
                  <c:v>3.6832648300848598</c:v>
                </c:pt>
                <c:pt idx="20">
                  <c:v>3.72256662684386</c:v>
                </c:pt>
                <c:pt idx="21">
                  <c:v>3.72207873026509</c:v>
                </c:pt>
                <c:pt idx="22">
                  <c:v>3.68488850109821</c:v>
                </c:pt>
                <c:pt idx="23">
                  <c:v>3.6144766798525501</c:v>
                </c:pt>
                <c:pt idx="24">
                  <c:v>3.5145085910346499</c:v>
                </c:pt>
                <c:pt idx="25">
                  <c:v>3.3886514994332799</c:v>
                </c:pt>
                <c:pt idx="26">
                  <c:v>3.2404216722939601</c:v>
                </c:pt>
                <c:pt idx="27">
                  <c:v>3.0730633568135399</c:v>
                </c:pt>
                <c:pt idx="28">
                  <c:v>2.8894606517293902</c:v>
                </c:pt>
                <c:pt idx="29">
                  <c:v>2.69208213477765</c:v>
                </c:pt>
                <c:pt idx="30">
                  <c:v>2.4829571045455099</c:v>
                </c:pt>
                <c:pt idx="31">
                  <c:v>2.2636814057026902</c:v>
                </c:pt>
                <c:pt idx="32">
                  <c:v>2.0354500307242001</c:v>
                </c:pt>
                <c:pt idx="33">
                  <c:v>1.79911302913631</c:v>
                </c:pt>
                <c:pt idx="34">
                  <c:v>1.5552507068530199</c:v>
                </c:pt>
                <c:pt idx="35">
                  <c:v>1.30426366347892</c:v>
                </c:pt>
                <c:pt idx="36">
                  <c:v>1.0464728944888699</c:v>
                </c:pt>
                <c:pt idx="37">
                  <c:v>0.78222497785433798</c:v>
                </c:pt>
                <c:pt idx="38">
                  <c:v>0.51199727115332605</c:v>
                </c:pt>
                <c:pt idx="39">
                  <c:v>0.23649806532902801</c:v>
                </c:pt>
                <c:pt idx="40">
                  <c:v>-4.3243224923839897E-2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'80汇总'!$L$185:$L$265</c:f>
              <c:numCache>
                <c:formatCode>0.00_ </c:formatCode>
                <c:ptCount val="81"/>
                <c:pt idx="0">
                  <c:v>0.22684136525009199</c:v>
                </c:pt>
                <c:pt idx="1">
                  <c:v>0.213012510374506</c:v>
                </c:pt>
                <c:pt idx="2">
                  <c:v>-0.202046627240863</c:v>
                </c:pt>
                <c:pt idx="3">
                  <c:v>-0.67946751924943904</c:v>
                </c:pt>
                <c:pt idx="4">
                  <c:v>-1.00592738425038</c:v>
                </c:pt>
                <c:pt idx="5">
                  <c:v>-1.0647707261619901</c:v>
                </c:pt>
                <c:pt idx="6">
                  <c:v>-0.81161214074329802</c:v>
                </c:pt>
                <c:pt idx="7">
                  <c:v>-0.25395477211471601</c:v>
                </c:pt>
                <c:pt idx="8">
                  <c:v>0.56561148052638199</c:v>
                </c:pt>
                <c:pt idx="9">
                  <c:v>1.58303907880987</c:v>
                </c:pt>
                <c:pt idx="10">
                  <c:v>2.72365842090041</c:v>
                </c:pt>
                <c:pt idx="11">
                  <c:v>3.91057196991548</c:v>
                </c:pt>
                <c:pt idx="12">
                  <c:v>5.0709328750437699</c:v>
                </c:pt>
                <c:pt idx="13">
                  <c:v>6.1404087637901004</c:v>
                </c:pt>
                <c:pt idx="14">
                  <c:v>7.06610701357243</c:v>
                </c:pt>
                <c:pt idx="15">
                  <c:v>7.8082143320398796</c:v>
                </c:pt>
                <c:pt idx="16">
                  <c:v>8.3405808880019698</c:v>
                </c:pt>
                <c:pt idx="17">
                  <c:v>8.6504575387086504</c:v>
                </c:pt>
                <c:pt idx="18">
                  <c:v>8.73757389446099</c:v>
                </c:pt>
                <c:pt idx="19">
                  <c:v>8.6127250480920505</c:v>
                </c:pt>
                <c:pt idx="20">
                  <c:v>8.2960157748110195</c:v>
                </c:pt>
                <c:pt idx="21">
                  <c:v>7.8148928771809398</c:v>
                </c:pt>
                <c:pt idx="22">
                  <c:v>7.2020791106635604</c:v>
                </c:pt>
                <c:pt idx="23">
                  <c:v>6.4935057771538203</c:v>
                </c:pt>
                <c:pt idx="24">
                  <c:v>5.7263256173115398</c:v>
                </c:pt>
                <c:pt idx="25">
                  <c:v>4.9370730671959704</c:v>
                </c:pt>
                <c:pt idx="26">
                  <c:v>4.16002527078847</c:v>
                </c:pt>
                <c:pt idx="27">
                  <c:v>3.4258044574477902</c:v>
                </c:pt>
                <c:pt idx="28">
                  <c:v>2.7602504020903198</c:v>
                </c:pt>
                <c:pt idx="29">
                  <c:v>2.1835806860574398</c:v>
                </c:pt>
                <c:pt idx="30">
                  <c:v>1.70984636815802</c:v>
                </c:pt>
                <c:pt idx="31">
                  <c:v>1.34668145816579</c:v>
                </c:pt>
                <c:pt idx="32">
                  <c:v>1.0953362593628899</c:v>
                </c:pt>
                <c:pt idx="33">
                  <c:v>0.95097721218537301</c:v>
                </c:pt>
                <c:pt idx="34">
                  <c:v>0.90322932808918699</c:v>
                </c:pt>
                <c:pt idx="35">
                  <c:v>0.93693165088489805</c:v>
                </c:pt>
                <c:pt idx="36">
                  <c:v>1.0330714225675199</c:v>
                </c:pt>
                <c:pt idx="37">
                  <c:v>1.16985876163786</c:v>
                </c:pt>
                <c:pt idx="38">
                  <c:v>1.3239006841763199</c:v>
                </c:pt>
                <c:pt idx="39">
                  <c:v>1.4714312117830499</c:v>
                </c:pt>
                <c:pt idx="40">
                  <c:v>1.5895531154607601</c:v>
                </c:pt>
                <c:pt idx="41">
                  <c:v>1.65744654104098</c:v>
                </c:pt>
                <c:pt idx="42">
                  <c:v>1.6575003494029901</c:v>
                </c:pt>
                <c:pt idx="43">
                  <c:v>1.57632348403115</c:v>
                </c:pt>
                <c:pt idx="44">
                  <c:v>1.40559604881992</c:v>
                </c:pt>
                <c:pt idx="45">
                  <c:v>1.1427230410797</c:v>
                </c:pt>
                <c:pt idx="46">
                  <c:v>0.79125783751483303</c:v>
                </c:pt>
                <c:pt idx="47">
                  <c:v>0.36106757618848001</c:v>
                </c:pt>
                <c:pt idx="48">
                  <c:v>-0.13178148753150701</c:v>
                </c:pt>
                <c:pt idx="49">
                  <c:v>-0.66543374471954997</c:v>
                </c:pt>
                <c:pt idx="50">
                  <c:v>-1.2129564920307401</c:v>
                </c:pt>
                <c:pt idx="51">
                  <c:v>-1.7433534522176499</c:v>
                </c:pt>
                <c:pt idx="52">
                  <c:v>-2.2228688193851398</c:v>
                </c:pt>
                <c:pt idx="53">
                  <c:v>-2.6165607012703398</c:v>
                </c:pt>
                <c:pt idx="54">
                  <c:v>-2.8901115458238702</c:v>
                </c:pt>
                <c:pt idx="55">
                  <c:v>-3.0118309631815401</c:v>
                </c:pt>
                <c:pt idx="56">
                  <c:v>-2.9547932899184302</c:v>
                </c:pt>
                <c:pt idx="57">
                  <c:v>-2.6990382812320002</c:v>
                </c:pt>
                <c:pt idx="58">
                  <c:v>-2.2337484691446301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'80汇总'!$M$185:$M$265</c:f>
              <c:numCache>
                <c:formatCode>0.00_ </c:formatCode>
                <c:ptCount val="81"/>
                <c:pt idx="0">
                  <c:v>-4.6038048138166303</c:v>
                </c:pt>
                <c:pt idx="1">
                  <c:v>-4.0226405320256804</c:v>
                </c:pt>
                <c:pt idx="2">
                  <c:v>-2.5722022293378899</c:v>
                </c:pt>
                <c:pt idx="3">
                  <c:v>-0.622483482287981</c:v>
                </c:pt>
                <c:pt idx="4">
                  <c:v>1.54164419047168</c:v>
                </c:pt>
                <c:pt idx="5">
                  <c:v>3.7074489206799699</c:v>
                </c:pt>
                <c:pt idx="6">
                  <c:v>5.7226980107648604</c:v>
                </c:pt>
                <c:pt idx="7">
                  <c:v>7.4852698668991504</c:v>
                </c:pt>
                <c:pt idx="8">
                  <c:v>8.9339321728470598</c:v>
                </c:pt>
                <c:pt idx="9">
                  <c:v>10.0402034295112</c:v>
                </c:pt>
                <c:pt idx="10">
                  <c:v>10.801218235784299</c:v>
                </c:pt>
                <c:pt idx="11">
                  <c:v>11.2335198908163</c:v>
                </c:pt>
                <c:pt idx="12">
                  <c:v>11.3677070561289</c:v>
                </c:pt>
                <c:pt idx="13">
                  <c:v>11.2438643281466</c:v>
                </c:pt>
                <c:pt idx="14">
                  <c:v>10.9077096376667</c:v>
                </c:pt>
                <c:pt idx="15">
                  <c:v>10.407394412551</c:v>
                </c:pt>
                <c:pt idx="16">
                  <c:v>9.7908954135074193</c:v>
                </c:pt>
                <c:pt idx="17">
                  <c:v>9.1039400802238699</c:v>
                </c:pt>
                <c:pt idx="18">
                  <c:v>8.3884101063228709</c:v>
                </c:pt>
                <c:pt idx="19">
                  <c:v>7.6811707966318004</c:v>
                </c:pt>
                <c:pt idx="20">
                  <c:v>7.0132765491082099</c:v>
                </c:pt>
                <c:pt idx="21">
                  <c:v>6.4095055463951498</c:v>
                </c:pt>
                <c:pt idx="22">
                  <c:v>5.8881794384746398</c:v>
                </c:pt>
                <c:pt idx="23">
                  <c:v>5.4612264481477402</c:v>
                </c:pt>
                <c:pt idx="24">
                  <c:v>5.1344489351791101</c:v>
                </c:pt>
                <c:pt idx="25">
                  <c:v>4.9079590128491901</c:v>
                </c:pt>
                <c:pt idx="26">
                  <c:v>4.7767483223942797</c:v>
                </c:pt>
                <c:pt idx="27">
                  <c:v>4.7313605363322999</c:v>
                </c:pt>
                <c:pt idx="28">
                  <c:v>4.75863758106326</c:v>
                </c:pt>
                <c:pt idx="29">
                  <c:v>4.8425129422621396</c:v>
                </c:pt>
                <c:pt idx="30">
                  <c:v>4.9648277436077501</c:v>
                </c:pt>
                <c:pt idx="31">
                  <c:v>5.1061475701508696</c:v>
                </c:pt>
                <c:pt idx="32">
                  <c:v>5.2465602422740902</c:v>
                </c:pt>
                <c:pt idx="33">
                  <c:v>5.3664369345982204</c:v>
                </c:pt>
                <c:pt idx="34">
                  <c:v>5.4471411764417903</c:v>
                </c:pt>
                <c:pt idx="35">
                  <c:v>5.4716723665262403</c:v>
                </c:pt>
                <c:pt idx="36">
                  <c:v>5.4252324844030504</c:v>
                </c:pt>
                <c:pt idx="37">
                  <c:v>5.2957066849109298</c:v>
                </c:pt>
                <c:pt idx="38">
                  <c:v>5.0740504192965696</c:v>
                </c:pt>
                <c:pt idx="39">
                  <c:v>4.75457763815478</c:v>
                </c:pt>
                <c:pt idx="40">
                  <c:v>4.3351464962154402</c:v>
                </c:pt>
                <c:pt idx="41">
                  <c:v>3.8172407982464098</c:v>
                </c:pt>
                <c:pt idx="42">
                  <c:v>3.2059471978036198</c:v>
                </c:pt>
                <c:pt idx="43">
                  <c:v>2.5098298874788698</c:v>
                </c:pt>
                <c:pt idx="44">
                  <c:v>1.7407061991899799</c:v>
                </c:pt>
                <c:pt idx="45">
                  <c:v>0.91332816789526605</c:v>
                </c:pt>
                <c:pt idx="46">
                  <c:v>4.4976699519594397E-2</c:v>
                </c:pt>
                <c:pt idx="47">
                  <c:v>-0.84502347387704402</c:v>
                </c:pt>
                <c:pt idx="48">
                  <c:v>-1.7358583730820001</c:v>
                </c:pt>
                <c:pt idx="49">
                  <c:v>-2.60583775711412</c:v>
                </c:pt>
                <c:pt idx="50">
                  <c:v>-3.4330539834167602</c:v>
                </c:pt>
                <c:pt idx="51">
                  <c:v>-4.1960728546578698</c:v>
                </c:pt>
                <c:pt idx="52">
                  <c:v>-4.8746412529527801</c:v>
                </c:pt>
                <c:pt idx="53">
                  <c:v>-5.4503950971684398</c:v>
                </c:pt>
                <c:pt idx="54">
                  <c:v>-5.9075499411871197</c:v>
                </c:pt>
                <c:pt idx="55">
                  <c:v>-6.2335553580287204</c:v>
                </c:pt>
                <c:pt idx="56">
                  <c:v>-6.4196931287501</c:v>
                </c:pt>
                <c:pt idx="57">
                  <c:v>-6.4615981750488798</c:v>
                </c:pt>
                <c:pt idx="58">
                  <c:v>-6.3596801412853203</c:v>
                </c:pt>
                <c:pt idx="59">
                  <c:v>-6.1194225424900903</c:v>
                </c:pt>
                <c:pt idx="60">
                  <c:v>-5.7515354555907798</c:v>
                </c:pt>
                <c:pt idx="61">
                  <c:v>-5.2719368338608001</c:v>
                </c:pt>
                <c:pt idx="62">
                  <c:v>-4.7015366772910498</c:v>
                </c:pt>
                <c:pt idx="63">
                  <c:v>-4.0657974869732003</c:v>
                </c:pt>
                <c:pt idx="64">
                  <c:v>-3.3940436767675202</c:v>
                </c:pt>
                <c:pt idx="65">
                  <c:v>-2.7184919032005399</c:v>
                </c:pt>
                <c:pt idx="66">
                  <c:v>-2.0729736115483499</c:v>
                </c:pt>
                <c:pt idx="67">
                  <c:v>-1.49132047770964</c:v>
                </c:pt>
                <c:pt idx="68">
                  <c:v>-1.00538285291164</c:v>
                </c:pt>
                <c:pt idx="69">
                  <c:v>-0.64265079266770198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'80汇总'!$N$185:$N$265</c:f>
              <c:numCache>
                <c:formatCode>0.00_ </c:formatCode>
                <c:ptCount val="81"/>
                <c:pt idx="0">
                  <c:v>2.6927531785856802</c:v>
                </c:pt>
                <c:pt idx="1">
                  <c:v>4.0144013608034799</c:v>
                </c:pt>
                <c:pt idx="2">
                  <c:v>5.3519639876394098</c:v>
                </c:pt>
                <c:pt idx="3">
                  <c:v>6.6399400445152796</c:v>
                </c:pt>
                <c:pt idx="4">
                  <c:v>7.8227997398593603</c:v>
                </c:pt>
                <c:pt idx="5">
                  <c:v>8.8562679666898401</c:v>
                </c:pt>
                <c:pt idx="6">
                  <c:v>9.70782487664958</c:v>
                </c:pt>
                <c:pt idx="7">
                  <c:v>10.3565728749152</c:v>
                </c:pt>
                <c:pt idx="8">
                  <c:v>10.792604698674101</c:v>
                </c:pt>
                <c:pt idx="9">
                  <c:v>11.015993222739199</c:v>
                </c:pt>
                <c:pt idx="10">
                  <c:v>11.035510243293601</c:v>
                </c:pt>
                <c:pt idx="11">
                  <c:v>10.8671687247663</c:v>
                </c:pt>
                <c:pt idx="12">
                  <c:v>10.5326708554178</c:v>
                </c:pt>
                <c:pt idx="13">
                  <c:v>10.057832744371799</c:v>
                </c:pt>
                <c:pt idx="14">
                  <c:v>9.4710457065501004</c:v>
                </c:pt>
                <c:pt idx="15">
                  <c:v>8.8018238222500695</c:v>
                </c:pt>
                <c:pt idx="16">
                  <c:v>8.0794778250283592</c:v>
                </c:pt>
                <c:pt idx="17">
                  <c:v>7.3319463649160701</c:v>
                </c:pt>
                <c:pt idx="18">
                  <c:v>6.5848073140876</c:v>
                </c:pt>
                <c:pt idx="19">
                  <c:v>5.8604840286565896</c:v>
                </c:pt>
                <c:pt idx="20">
                  <c:v>5.1776543534144102</c:v>
                </c:pt>
                <c:pt idx="21">
                  <c:v>4.5508636561561202</c:v>
                </c:pt>
                <c:pt idx="22">
                  <c:v>3.9903373043672601</c:v>
                </c:pt>
                <c:pt idx="23">
                  <c:v>3.50198275023119</c:v>
                </c:pt>
                <c:pt idx="24">
                  <c:v>3.0875667689315498</c:v>
                </c:pt>
                <c:pt idx="25">
                  <c:v>2.7450494017686702</c:v>
                </c:pt>
                <c:pt idx="26">
                  <c:v>2.4690527877439501</c:v>
                </c:pt>
                <c:pt idx="27">
                  <c:v>2.25144032681371</c:v>
                </c:pt>
                <c:pt idx="28">
                  <c:v>2.0819795034206101</c:v>
                </c:pt>
                <c:pt idx="29">
                  <c:v>1.9490602115709601</c:v>
                </c:pt>
                <c:pt idx="30">
                  <c:v>1.8404395613449001</c:v>
                </c:pt>
                <c:pt idx="31">
                  <c:v>1.7439839124057701</c:v>
                </c:pt>
                <c:pt idx="32">
                  <c:v>1.64837927188457</c:v>
                </c:pt>
                <c:pt idx="33">
                  <c:v>1.5437822129218699</c:v>
                </c:pt>
                <c:pt idx="34">
                  <c:v>1.42238511499689</c:v>
                </c:pt>
                <c:pt idx="35">
                  <c:v>1.27887179925231</c:v>
                </c:pt>
                <c:pt idx="36">
                  <c:v>1.11074253028922</c:v>
                </c:pt>
                <c:pt idx="37">
                  <c:v>0.91849088031525405</c:v>
                </c:pt>
                <c:pt idx="38">
                  <c:v>0.70561910410577899</c:v>
                </c:pt>
                <c:pt idx="39">
                  <c:v>0.47848344999675901</c:v>
                </c:pt>
                <c:pt idx="40">
                  <c:v>0.24596623767897799</c:v>
                </c:pt>
                <c:pt idx="41">
                  <c:v>1.89775646585701E-2</c:v>
                </c:pt>
                <c:pt idx="42">
                  <c:v>-0.19020383997418799</c:v>
                </c:pt>
                <c:pt idx="43">
                  <c:v>-0.368733809561341</c:v>
                </c:pt>
                <c:pt idx="44">
                  <c:v>-0.50412526793021295</c:v>
                </c:pt>
                <c:pt idx="45">
                  <c:v>-0.58525683867410605</c:v>
                </c:pt>
                <c:pt idx="46">
                  <c:v>-0.60342512006373294</c:v>
                </c:pt>
                <c:pt idx="47">
                  <c:v>-0.55338841782487302</c:v>
                </c:pt>
                <c:pt idx="48">
                  <c:v>-0.43433931229920802</c:v>
                </c:pt>
                <c:pt idx="49">
                  <c:v>-0.25073239218728099</c:v>
                </c:pt>
                <c:pt idx="50">
                  <c:v>-1.2881816067654501E-2</c:v>
                </c:pt>
                <c:pt idx="51">
                  <c:v>0.26276893264465101</c:v>
                </c:pt>
                <c:pt idx="52">
                  <c:v>0.55381565726426596</c:v>
                </c:pt>
                <c:pt idx="53">
                  <c:v>0.83262453301204398</c:v>
                </c:pt>
                <c:pt idx="54">
                  <c:v>1.0677639527276801</c:v>
                </c:pt>
                <c:pt idx="55">
                  <c:v>1.22629022075854</c:v>
                </c:pt>
                <c:pt idx="56">
                  <c:v>1.27705561348576</c:v>
                </c:pt>
                <c:pt idx="57">
                  <c:v>1.19522338246669</c:v>
                </c:pt>
                <c:pt idx="58">
                  <c:v>0.968190955640711</c:v>
                </c:pt>
                <c:pt idx="59">
                  <c:v>0.60313990634504899</c:v>
                </c:pt>
                <c:pt idx="60">
                  <c:v>0.136449192069723</c:v>
                </c:pt>
                <c:pt idx="61">
                  <c:v>-0.35477327143412701</c:v>
                </c:pt>
                <c:pt idx="62">
                  <c:v>-0.73876644484843701</c:v>
                </c:pt>
                <c:pt idx="63">
                  <c:v>-0.81250533639345301</c:v>
                </c:pt>
                <c:pt idx="64">
                  <c:v>-0.28208899916383201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'80汇总'!$O$185:$O$265</c:f>
              <c:numCache>
                <c:formatCode>0.00_ </c:formatCode>
                <c:ptCount val="81"/>
                <c:pt idx="0">
                  <c:v>2.9641733098731802</c:v>
                </c:pt>
                <c:pt idx="1">
                  <c:v>3.8362866292926498E-2</c:v>
                </c:pt>
                <c:pt idx="2">
                  <c:v>-1.21882669836619</c:v>
                </c:pt>
                <c:pt idx="3">
                  <c:v>-1.37896358608475</c:v>
                </c:pt>
                <c:pt idx="4">
                  <c:v>-0.87556769328537398</c:v>
                </c:pt>
                <c:pt idx="5">
                  <c:v>-2.8398062182903399E-2</c:v>
                </c:pt>
                <c:pt idx="6">
                  <c:v>0.93535113528529001</c:v>
                </c:pt>
                <c:pt idx="7">
                  <c:v>1.86267282306479</c:v>
                </c:pt>
                <c:pt idx="8">
                  <c:v>2.6589293678719201</c:v>
                </c:pt>
                <c:pt idx="9">
                  <c:v>3.27435172690336</c:v>
                </c:pt>
                <c:pt idx="10">
                  <c:v>3.6926264418605399</c:v>
                </c:pt>
                <c:pt idx="11">
                  <c:v>3.92135548889692</c:v>
                </c:pt>
                <c:pt idx="12">
                  <c:v>3.9841875563731102</c:v>
                </c:pt>
                <c:pt idx="13">
                  <c:v>3.9144324827433201</c:v>
                </c:pt>
                <c:pt idx="14">
                  <c:v>3.7499833454943001</c:v>
                </c:pt>
                <c:pt idx="15">
                  <c:v>3.52938304882142</c:v>
                </c:pt>
                <c:pt idx="16">
                  <c:v>3.2888842126461602</c:v>
                </c:pt>
                <c:pt idx="17">
                  <c:v>3.0603627186652802</c:v>
                </c:pt>
                <c:pt idx="18">
                  <c:v>2.8699564203647401</c:v>
                </c:pt>
                <c:pt idx="19">
                  <c:v>2.73731127333998</c:v>
                </c:pt>
                <c:pt idx="20">
                  <c:v>2.6753274898315502</c:v>
                </c:pt>
                <c:pt idx="21">
                  <c:v>2.6903082671112801</c:v>
                </c:pt>
                <c:pt idx="22">
                  <c:v>2.7824231832503901</c:v>
                </c:pt>
                <c:pt idx="23">
                  <c:v>2.9464074958527098</c:v>
                </c:pt>
                <c:pt idx="24">
                  <c:v>3.17242731953628</c:v>
                </c:pt>
                <c:pt idx="25">
                  <c:v>3.44704899634801</c:v>
                </c:pt>
                <c:pt idx="26">
                  <c:v>3.7542589098036898</c:v>
                </c:pt>
                <c:pt idx="27">
                  <c:v>4.0764875279623602</c:v>
                </c:pt>
                <c:pt idx="28">
                  <c:v>4.3955985937975699</c:v>
                </c:pt>
                <c:pt idx="29">
                  <c:v>4.6938111121475998</c:v>
                </c:pt>
                <c:pt idx="30">
                  <c:v>4.9545281117067201</c:v>
                </c:pt>
                <c:pt idx="31">
                  <c:v>5.1630520878708097</c:v>
                </c:pt>
                <c:pt idx="32">
                  <c:v>5.3071725577427102</c:v>
                </c:pt>
                <c:pt idx="33">
                  <c:v>5.3776162822860698</c:v>
                </c:pt>
                <c:pt idx="34">
                  <c:v>5.3683554324325398</c:v>
                </c:pt>
                <c:pt idx="35">
                  <c:v>5.2767732959093703</c:v>
                </c:pt>
                <c:pt idx="36">
                  <c:v>5.1036910398065398</c:v>
                </c:pt>
                <c:pt idx="37">
                  <c:v>4.8532625600361596</c:v>
                </c:pt>
                <c:pt idx="38">
                  <c:v>4.5327475635136301</c:v>
                </c:pt>
                <c:pt idx="39">
                  <c:v>4.1521757413731804</c:v>
                </c:pt>
                <c:pt idx="40">
                  <c:v>3.72391720238226</c:v>
                </c:pt>
                <c:pt idx="41">
                  <c:v>3.26217624468384</c:v>
                </c:pt>
                <c:pt idx="42">
                  <c:v>2.7824270511067599</c:v>
                </c:pt>
                <c:pt idx="43">
                  <c:v>2.3008109985762699</c:v>
                </c:pt>
                <c:pt idx="44">
                  <c:v>1.8335159755144299</c:v>
                </c:pt>
                <c:pt idx="45">
                  <c:v>1.3961584028852101</c:v>
                </c:pt>
                <c:pt idx="46">
                  <c:v>1.00318855417618</c:v>
                </c:pt>
                <c:pt idx="47">
                  <c:v>0.66733926754077</c:v>
                </c:pt>
                <c:pt idx="48">
                  <c:v>0.39913723948860502</c:v>
                </c:pt>
                <c:pt idx="49">
                  <c:v>0.20649478363117699</c:v>
                </c:pt>
                <c:pt idx="50">
                  <c:v>9.4398230621850501E-2</c:v>
                </c:pt>
                <c:pt idx="51">
                  <c:v>6.47070357137043E-2</c:v>
                </c:pt>
                <c:pt idx="52">
                  <c:v>0.116075149360793</c:v>
                </c:pt>
                <c:pt idx="53">
                  <c:v>0.24400329290585701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'80汇总'!$P$185:$P$265</c:f>
              <c:numCache>
                <c:formatCode>0.00_ </c:formatCode>
                <c:ptCount val="81"/>
                <c:pt idx="0">
                  <c:v>5.4719486862428797</c:v>
                </c:pt>
                <c:pt idx="1">
                  <c:v>9.2090958999375392</c:v>
                </c:pt>
                <c:pt idx="2">
                  <c:v>12.3319752280362</c:v>
                </c:pt>
                <c:pt idx="3">
                  <c:v>14.7004773631937</c:v>
                </c:pt>
                <c:pt idx="4">
                  <c:v>16.2656324500864</c:v>
                </c:pt>
                <c:pt idx="5">
                  <c:v>17.046089102636898</c:v>
                </c:pt>
                <c:pt idx="6">
                  <c:v>17.108377863370599</c:v>
                </c:pt>
                <c:pt idx="7">
                  <c:v>16.550560791317601</c:v>
                </c:pt>
                <c:pt idx="8">
                  <c:v>15.488894434333901</c:v>
                </c:pt>
                <c:pt idx="9">
                  <c:v>14.047158240945899</c:v>
                </c:pt>
                <c:pt idx="10">
                  <c:v>12.3483244957935</c:v>
                </c:pt>
                <c:pt idx="11">
                  <c:v>10.508269121472701</c:v>
                </c:pt>
                <c:pt idx="12">
                  <c:v>8.6312451780704507</c:v>
                </c:pt>
                <c:pt idx="13">
                  <c:v>6.8068626099036997</c:v>
                </c:pt>
                <c:pt idx="14">
                  <c:v>5.1083387369705902</c:v>
                </c:pt>
                <c:pt idx="15">
                  <c:v>3.5918041663559599</c:v>
                </c:pt>
                <c:pt idx="16">
                  <c:v>2.29646820633408</c:v>
                </c:pt>
                <c:pt idx="17">
                  <c:v>1.24546650313264</c:v>
                </c:pt>
                <c:pt idx="18">
                  <c:v>0.44723148736159901</c:v>
                </c:pt>
                <c:pt idx="19">
                  <c:v>-0.102756686197921</c:v>
                </c:pt>
                <c:pt idx="20">
                  <c:v>-0.41996469518797103</c:v>
                </c:pt>
                <c:pt idx="21">
                  <c:v>-0.52865653616489505</c:v>
                </c:pt>
                <c:pt idx="22">
                  <c:v>-0.45969558852870002</c:v>
                </c:pt>
                <c:pt idx="23">
                  <c:v>-0.24837988759788801</c:v>
                </c:pt>
                <c:pt idx="24">
                  <c:v>6.7621006939539499E-2</c:v>
                </c:pt>
                <c:pt idx="25">
                  <c:v>0.45017163620275402</c:v>
                </c:pt>
                <c:pt idx="26">
                  <c:v>0.86237455498496696</c:v>
                </c:pt>
                <c:pt idx="27">
                  <c:v>1.2700392611589999</c:v>
                </c:pt>
                <c:pt idx="28">
                  <c:v>1.6428930349926101</c:v>
                </c:pt>
                <c:pt idx="29">
                  <c:v>1.9555199758466699</c:v>
                </c:pt>
                <c:pt idx="30">
                  <c:v>2.1880231482012502</c:v>
                </c:pt>
                <c:pt idx="31">
                  <c:v>2.3264126021341398</c:v>
                </c:pt>
                <c:pt idx="32">
                  <c:v>2.36272911746897</c:v>
                </c:pt>
                <c:pt idx="33">
                  <c:v>2.29491983369513</c:v>
                </c:pt>
                <c:pt idx="34">
                  <c:v>2.12648747111772</c:v>
                </c:pt>
                <c:pt idx="35">
                  <c:v>1.8659396210994601</c:v>
                </c:pt>
                <c:pt idx="36">
                  <c:v>1.5260685864357699</c:v>
                </c:pt>
                <c:pt idx="37">
                  <c:v>1.12309548428233</c:v>
                </c:pt>
                <c:pt idx="38">
                  <c:v>0.67571478709601296</c:v>
                </c:pt>
                <c:pt idx="39">
                  <c:v>0.20407716816795901</c:v>
                </c:pt>
                <c:pt idx="40">
                  <c:v>-0.27125055983000101</c:v>
                </c:pt>
                <c:pt idx="41">
                  <c:v>-0.73030947383881495</c:v>
                </c:pt>
                <c:pt idx="42">
                  <c:v>-1.15471821569189</c:v>
                </c:pt>
                <c:pt idx="43">
                  <c:v>-1.52855138270932</c:v>
                </c:pt>
                <c:pt idx="44">
                  <c:v>-1.8390918610626901</c:v>
                </c:pt>
                <c:pt idx="45">
                  <c:v>-2.0774252599785399</c:v>
                </c:pt>
                <c:pt idx="46">
                  <c:v>-2.23884830353389</c:v>
                </c:pt>
                <c:pt idx="47">
                  <c:v>-2.3230675083194998</c:v>
                </c:pt>
                <c:pt idx="48">
                  <c:v>-2.3341697149945899</c:v>
                </c:pt>
                <c:pt idx="49">
                  <c:v>-2.2803520519659202</c:v>
                </c:pt>
                <c:pt idx="50">
                  <c:v>-2.1734056916095601</c:v>
                </c:pt>
                <c:pt idx="51">
                  <c:v>-2.0279553096263099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'80汇总'!$Q$185:$Q$265</c:f>
              <c:numCache>
                <c:formatCode>0.00_ </c:formatCode>
                <c:ptCount val="81"/>
                <c:pt idx="0">
                  <c:v>5.2702489288369696</c:v>
                </c:pt>
                <c:pt idx="1">
                  <c:v>8.9030453899751301</c:v>
                </c:pt>
                <c:pt idx="2">
                  <c:v>11.8386305873161</c:v>
                </c:pt>
                <c:pt idx="3">
                  <c:v>13.9696195325576</c:v>
                </c:pt>
                <c:pt idx="4">
                  <c:v>15.2738374254322</c:v>
                </c:pt>
                <c:pt idx="5">
                  <c:v>15.791457449563101</c:v>
                </c:pt>
                <c:pt idx="6">
                  <c:v>15.6058823355388</c:v>
                </c:pt>
                <c:pt idx="7">
                  <c:v>14.8279714721342</c:v>
                </c:pt>
                <c:pt idx="8">
                  <c:v>13.583241105849</c:v>
                </c:pt>
                <c:pt idx="9">
                  <c:v>12.001690147073701</c:v>
                </c:pt>
                <c:pt idx="10">
                  <c:v>10.2099282982332</c:v>
                </c:pt>
                <c:pt idx="11">
                  <c:v>8.3253066351869904</c:v>
                </c:pt>
                <c:pt idx="12">
                  <c:v>6.4517734079959199</c:v>
                </c:pt>
                <c:pt idx="13">
                  <c:v>4.6771996808926701</c:v>
                </c:pt>
                <c:pt idx="14">
                  <c:v>3.0719405039092398</c:v>
                </c:pt>
                <c:pt idx="15">
                  <c:v>1.6884176001382201</c:v>
                </c:pt>
                <c:pt idx="16">
                  <c:v>0.56152906301130101</c:v>
                </c:pt>
                <c:pt idx="17">
                  <c:v>-0.29028971270349802</c:v>
                </c:pt>
                <c:pt idx="18">
                  <c:v>-0.86351169428650798</c:v>
                </c:pt>
                <c:pt idx="19">
                  <c:v>-1.1676111298259899</c:v>
                </c:pt>
                <c:pt idx="20">
                  <c:v>-1.2229279973518099</c:v>
                </c:pt>
                <c:pt idx="21">
                  <c:v>-1.05841265444461</c:v>
                </c:pt>
                <c:pt idx="22">
                  <c:v>-0.70934453462921898</c:v>
                </c:pt>
                <c:pt idx="23">
                  <c:v>-0.215104694185005</c:v>
                </c:pt>
                <c:pt idx="24">
                  <c:v>0.38293124858764199</c:v>
                </c:pt>
                <c:pt idx="25">
                  <c:v>1.04332572008406</c:v>
                </c:pt>
                <c:pt idx="26">
                  <c:v>1.7262949819018101</c:v>
                </c:pt>
                <c:pt idx="27">
                  <c:v>2.39517666121843</c:v>
                </c:pt>
                <c:pt idx="28">
                  <c:v>3.0176277142849299</c:v>
                </c:pt>
                <c:pt idx="29">
                  <c:v>3.56654087239311</c:v>
                </c:pt>
                <c:pt idx="30">
                  <c:v>4.0206761944814904</c:v>
                </c:pt>
                <c:pt idx="31">
                  <c:v>4.3650121446520904</c:v>
                </c:pt>
                <c:pt idx="32">
                  <c:v>4.59082762535615</c:v>
                </c:pt>
                <c:pt idx="33">
                  <c:v>4.6955326288500299</c:v>
                </c:pt>
                <c:pt idx="34">
                  <c:v>4.6822706199567499</c:v>
                </c:pt>
                <c:pt idx="35">
                  <c:v>4.5593204326682697</c:v>
                </c:pt>
                <c:pt idx="36">
                  <c:v>4.33932935142529</c:v>
                </c:pt>
                <c:pt idx="37">
                  <c:v>4.0384121551550196</c:v>
                </c:pt>
                <c:pt idx="38">
                  <c:v>3.6751532283094401</c:v>
                </c:pt>
                <c:pt idx="39">
                  <c:v>3.2695503880680898</c:v>
                </c:pt>
                <c:pt idx="40">
                  <c:v>2.8419398409546202</c:v>
                </c:pt>
                <c:pt idx="41">
                  <c:v>2.4119416647653602</c:v>
                </c:pt>
                <c:pt idx="42">
                  <c:v>1.99746441356521</c:v>
                </c:pt>
                <c:pt idx="43">
                  <c:v>1.6138058639436099</c:v>
                </c:pt>
                <c:pt idx="44">
                  <c:v>1.2728845604677399</c:v>
                </c:pt>
                <c:pt idx="45">
                  <c:v>0.98263367646419297</c:v>
                </c:pt>
                <c:pt idx="46">
                  <c:v>0.74658478358182201</c:v>
                </c:pt>
                <c:pt idx="47">
                  <c:v>0.56366441990218297</c:v>
                </c:pt>
                <c:pt idx="48">
                  <c:v>0.42822086150785299</c:v>
                </c:pt>
                <c:pt idx="49">
                  <c:v>0.33029223589164203</c:v>
                </c:pt>
                <c:pt idx="50">
                  <c:v>0.25612006939205401</c:v>
                </c:pt>
                <c:pt idx="51">
                  <c:v>0.188904531639388</c:v>
                </c:pt>
                <c:pt idx="52">
                  <c:v>0.10978903118319799</c:v>
                </c:pt>
                <c:pt idx="53">
                  <c:v>-9.4757339210538305E-4</c:v>
                </c:pt>
                <c:pt idx="54">
                  <c:v>-0.16252305588576199</c:v>
                </c:pt>
                <c:pt idx="55">
                  <c:v>-0.39215105788238702</c:v>
                </c:pt>
                <c:pt idx="56">
                  <c:v>-0.70346207185346399</c:v>
                </c:pt>
                <c:pt idx="57">
                  <c:v>-1.1049132806466599</c:v>
                </c:pt>
                <c:pt idx="58">
                  <c:v>-1.5982676590424101</c:v>
                </c:pt>
                <c:pt idx="59">
                  <c:v>-2.1772368193769802</c:v>
                </c:pt>
                <c:pt idx="60">
                  <c:v>-2.8263969397834701</c:v>
                </c:pt>
                <c:pt idx="61">
                  <c:v>-3.5205027581017299</c:v>
                </c:pt>
                <c:pt idx="62">
                  <c:v>-4.2243410263674503</c:v>
                </c:pt>
                <c:pt idx="63">
                  <c:v>-4.8932820328773596</c:v>
                </c:pt>
                <c:pt idx="64">
                  <c:v>-5.4747057705051603</c:v>
                </c:pt>
                <c:pt idx="65">
                  <c:v>-5.9104981025029302</c:v>
                </c:pt>
                <c:pt idx="66">
                  <c:v>-6.1408318158244501</c:v>
                </c:pt>
                <c:pt idx="67">
                  <c:v>-6.1094677821655399</c:v>
                </c:pt>
                <c:pt idx="68">
                  <c:v>-5.7708325499041999</c:v>
                </c:pt>
                <c:pt idx="69">
                  <c:v>-5.0991505818472804</c:v>
                </c:pt>
                <c:pt idx="70">
                  <c:v>-4.0999320206459204</c:v>
                </c:pt>
                <c:pt idx="71">
                  <c:v>-2.82414031422821</c:v>
                </c:pt>
                <c:pt idx="72">
                  <c:v>-1.38538826763334</c:v>
                </c:pt>
                <c:pt idx="73">
                  <c:v>1.9463907012582399E-2</c:v>
                </c:pt>
                <c:pt idx="74">
                  <c:v>1.08590916463653</c:v>
                </c:pt>
                <c:pt idx="75">
                  <c:v>1.3731668890728299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'80汇总'!$R$185:$R$265</c:f>
              <c:numCache>
                <c:formatCode>0.00_ </c:formatCode>
                <c:ptCount val="81"/>
                <c:pt idx="0">
                  <c:v>9.0159995498255991</c:v>
                </c:pt>
                <c:pt idx="1">
                  <c:v>2.7285088450588502</c:v>
                </c:pt>
                <c:pt idx="2">
                  <c:v>-0.85309291748537097</c:v>
                </c:pt>
                <c:pt idx="3">
                  <c:v>-2.5094702829010598</c:v>
                </c:pt>
                <c:pt idx="4">
                  <c:v>-2.8537980916198702</c:v>
                </c:pt>
                <c:pt idx="5">
                  <c:v>-2.3589058219063199</c:v>
                </c:pt>
                <c:pt idx="6">
                  <c:v>-1.38117295659437</c:v>
                </c:pt>
                <c:pt idx="7">
                  <c:v>-0.18144753823175799</c:v>
                </c:pt>
                <c:pt idx="8">
                  <c:v>1.05675423293292</c:v>
                </c:pt>
                <c:pt idx="9">
                  <c:v>2.2115234563695298</c:v>
                </c:pt>
                <c:pt idx="10">
                  <c:v>3.2090787379775199</c:v>
                </c:pt>
                <c:pt idx="11">
                  <c:v>4.0123140785629001</c:v>
                </c:pt>
                <c:pt idx="12">
                  <c:v>4.6111702580964904</c:v>
                </c:pt>
                <c:pt idx="13">
                  <c:v>5.0146380542612699</c:v>
                </c:pt>
                <c:pt idx="14">
                  <c:v>5.2442138012430002</c:v>
                </c:pt>
                <c:pt idx="15">
                  <c:v>5.3286396051164697</c:v>
                </c:pt>
                <c:pt idx="16">
                  <c:v>5.2997719855282304</c:v>
                </c:pt>
                <c:pt idx="17">
                  <c:v>5.1894338096819501</c:v>
                </c:pt>
                <c:pt idx="18">
                  <c:v>5.0271151238848502</c:v>
                </c:pt>
                <c:pt idx="19">
                  <c:v>4.8383988701219796</c:v>
                </c:pt>
                <c:pt idx="20">
                  <c:v>4.6439975002855798</c:v>
                </c:pt>
                <c:pt idx="21">
                  <c:v>4.4592961687947099</c:v>
                </c:pt>
                <c:pt idx="22">
                  <c:v>4.2943074954125402</c:v>
                </c:pt>
                <c:pt idx="23">
                  <c:v>4.15395184407235</c:v>
                </c:pt>
                <c:pt idx="24">
                  <c:v>4.0385856605075103</c:v>
                </c:pt>
                <c:pt idx="25">
                  <c:v>3.94470865138755</c:v>
                </c:pt>
                <c:pt idx="26">
                  <c:v>3.8657884705461201</c:v>
                </c:pt>
                <c:pt idx="27">
                  <c:v>3.7931491037034002</c:v>
                </c:pt>
                <c:pt idx="28">
                  <c:v>3.7168763118795098</c:v>
                </c:pt>
                <c:pt idx="29">
                  <c:v>3.6267003053948601</c:v>
                </c:pt>
                <c:pt idx="30">
                  <c:v>3.5128222750845</c:v>
                </c:pt>
                <c:pt idx="31">
                  <c:v>3.3666575049218901</c:v>
                </c:pt>
                <c:pt idx="32">
                  <c:v>3.1814735309167701</c:v>
                </c:pt>
                <c:pt idx="33">
                  <c:v>2.9529071946141898</c:v>
                </c:pt>
                <c:pt idx="34">
                  <c:v>2.6793494660555899</c:v>
                </c:pt>
                <c:pt idx="35">
                  <c:v>2.3621915804970199</c:v>
                </c:pt>
                <c:pt idx="36">
                  <c:v>2.0059303456109601</c:v>
                </c:pt>
                <c:pt idx="37">
                  <c:v>1.6181344311336801</c:v>
                </c:pt>
                <c:pt idx="38">
                  <c:v>1.2092770514011599</c:v>
                </c:pt>
                <c:pt idx="39">
                  <c:v>0.79244369228432998</c:v>
                </c:pt>
                <c:pt idx="40">
                  <c:v>0.382926418389339</c:v>
                </c:pt>
                <c:pt idx="41">
                  <c:v>-2.2811765743480099E-3</c:v>
                </c:pt>
                <c:pt idx="42">
                  <c:v>-0.34507214311477002</c:v>
                </c:pt>
                <c:pt idx="43">
                  <c:v>-0.62687942691871601</c:v>
                </c:pt>
                <c:pt idx="44">
                  <c:v>-0.82937469523421303</c:v>
                </c:pt>
                <c:pt idx="45">
                  <c:v>-0.93519213759118003</c:v>
                </c:pt>
                <c:pt idx="46">
                  <c:v>-0.92865589781389202</c:v>
                </c:pt>
                <c:pt idx="47">
                  <c:v>-0.79648940943766899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'80汇总'!$S$185:$S$265</c:f>
              <c:numCache>
                <c:formatCode>0.00_ </c:formatCode>
                <c:ptCount val="81"/>
                <c:pt idx="0">
                  <c:v>-0.95441236424874298</c:v>
                </c:pt>
                <c:pt idx="1">
                  <c:v>1.2644985938115201</c:v>
                </c:pt>
                <c:pt idx="2">
                  <c:v>2.44503393617304</c:v>
                </c:pt>
                <c:pt idx="3">
                  <c:v>2.9779606826210498</c:v>
                </c:pt>
                <c:pt idx="4">
                  <c:v>3.14503996338019</c:v>
                </c:pt>
                <c:pt idx="5">
                  <c:v>3.14113529397765</c:v>
                </c:pt>
                <c:pt idx="6">
                  <c:v>3.09312759012492</c:v>
                </c:pt>
                <c:pt idx="7">
                  <c:v>3.0759510833432402</c:v>
                </c:pt>
                <c:pt idx="8">
                  <c:v>3.1260452493239099</c:v>
                </c:pt>
                <c:pt idx="9">
                  <c:v>3.2524993542075298</c:v>
                </c:pt>
                <c:pt idx="10">
                  <c:v>3.4461482590904202</c:v>
                </c:pt>
                <c:pt idx="11">
                  <c:v>3.6868607001183702</c:v>
                </c:pt>
                <c:pt idx="12">
                  <c:v>3.9492443805088802</c:v>
                </c:pt>
                <c:pt idx="13">
                  <c:v>4.2069758717543202</c:v>
                </c:pt>
                <c:pt idx="14">
                  <c:v>4.4359475240974398</c:v>
                </c:pt>
                <c:pt idx="15">
                  <c:v>4.6164083311389801</c:v>
                </c:pt>
                <c:pt idx="16">
                  <c:v>4.7342609801355202</c:v>
                </c:pt>
                <c:pt idx="17">
                  <c:v>4.7816631481716199</c:v>
                </c:pt>
                <c:pt idx="18">
                  <c:v>4.7570674749482302</c:v>
                </c:pt>
                <c:pt idx="19">
                  <c:v>4.6648215554112502</c:v>
                </c:pt>
                <c:pt idx="20">
                  <c:v>4.5144367498578504</c:v>
                </c:pt>
                <c:pt idx="21">
                  <c:v>4.3196226055091698</c:v>
                </c:pt>
                <c:pt idx="22">
                  <c:v>4.0971722217970701</c:v>
                </c:pt>
                <c:pt idx="23">
                  <c:v>3.8657729718246499</c:v>
                </c:pt>
                <c:pt idx="24">
                  <c:v>3.6448066145851499</c:v>
                </c:pt>
                <c:pt idx="25">
                  <c:v>3.4531929965918802</c:v>
                </c:pt>
                <c:pt idx="26">
                  <c:v>3.3083222475324701</c:v>
                </c:pt>
                <c:pt idx="27">
                  <c:v>3.2251116225367</c:v>
                </c:pt>
                <c:pt idx="28">
                  <c:v>3.2152149334103499</c:v>
                </c:pt>
                <c:pt idx="29">
                  <c:v>3.2864048430499002</c:v>
                </c:pt>
                <c:pt idx="30">
                  <c:v>3.4421411708894998</c:v>
                </c:pt>
                <c:pt idx="31">
                  <c:v>3.6813317729133299</c:v>
                </c:pt>
                <c:pt idx="32">
                  <c:v>3.9982865172885198</c:v>
                </c:pt>
                <c:pt idx="33">
                  <c:v>4.3828593762068504</c:v>
                </c:pt>
                <c:pt idx="34">
                  <c:v>4.8207686959089902</c:v>
                </c:pt>
                <c:pt idx="35">
                  <c:v>5.2940812902490402</c:v>
                </c:pt>
                <c:pt idx="36">
                  <c:v>5.7818421283894201</c:v>
                </c:pt>
                <c:pt idx="37">
                  <c:v>6.2608280544769999</c:v>
                </c:pt>
                <c:pt idx="38">
                  <c:v>6.7064011862653903</c:v>
                </c:pt>
                <c:pt idx="39">
                  <c:v>7.0934353907087502</c:v>
                </c:pt>
                <c:pt idx="40">
                  <c:v>7.3972875275192802</c:v>
                </c:pt>
                <c:pt idx="41">
                  <c:v>7.5947839867392002</c:v>
                </c:pt>
                <c:pt idx="42">
                  <c:v>7.6651924230081496</c:v>
                </c:pt>
                <c:pt idx="43">
                  <c:v>7.5911485081690797</c:v>
                </c:pt>
                <c:pt idx="44">
                  <c:v>7.3595079845923603</c:v>
                </c:pt>
                <c:pt idx="45">
                  <c:v>6.9620953040024602</c:v>
                </c:pt>
                <c:pt idx="46">
                  <c:v>6.3963216814300896</c:v>
                </c:pt>
                <c:pt idx="47">
                  <c:v>5.6656474802994001</c:v>
                </c:pt>
                <c:pt idx="48">
                  <c:v>4.7798664729971199</c:v>
                </c:pt>
                <c:pt idx="49">
                  <c:v>3.7551926918212102</c:v>
                </c:pt>
                <c:pt idx="50">
                  <c:v>2.6141342973789801</c:v>
                </c:pt>
                <c:pt idx="51">
                  <c:v>1.38514314572005</c:v>
                </c:pt>
                <c:pt idx="52">
                  <c:v>0.10203353151563201</c:v>
                </c:pt>
                <c:pt idx="53">
                  <c:v>-1.1968310769296899</c:v>
                </c:pt>
                <c:pt idx="54">
                  <c:v>-2.46957861565993</c:v>
                </c:pt>
                <c:pt idx="55">
                  <c:v>-3.6720851979722502</c:v>
                </c:pt>
                <c:pt idx="56">
                  <c:v>-4.7594300019987497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'80汇总'!$T$185:$T$265</c:f>
              <c:numCache>
                <c:formatCode>0.00_ </c:formatCode>
                <c:ptCount val="81"/>
                <c:pt idx="0">
                  <c:v>-1.0219595189864401</c:v>
                </c:pt>
                <c:pt idx="1">
                  <c:v>-0.71032821192705797</c:v>
                </c:pt>
                <c:pt idx="2">
                  <c:v>-8.8020516443991795E-2</c:v>
                </c:pt>
                <c:pt idx="3">
                  <c:v>0.80787914615855705</c:v>
                </c:pt>
                <c:pt idx="4">
                  <c:v>1.9255541561296601</c:v>
                </c:pt>
                <c:pt idx="5">
                  <c:v>3.2048594686737499</c:v>
                </c:pt>
                <c:pt idx="6">
                  <c:v>4.5824669308161701</c:v>
                </c:pt>
                <c:pt idx="7">
                  <c:v>5.9959019088000396</c:v>
                </c:pt>
                <c:pt idx="8">
                  <c:v>7.3866104184967902</c:v>
                </c:pt>
                <c:pt idx="9">
                  <c:v>8.7021857235959494</c:v>
                </c:pt>
                <c:pt idx="10">
                  <c:v>9.89787348548621</c:v>
                </c:pt>
                <c:pt idx="11">
                  <c:v>10.937465014755499</c:v>
                </c:pt>
                <c:pt idx="12">
                  <c:v>11.793678987118801</c:v>
                </c:pt>
                <c:pt idx="13">
                  <c:v>12.4481231463305</c:v>
                </c:pt>
                <c:pt idx="14">
                  <c:v>12.890919023247999</c:v>
                </c:pt>
                <c:pt idx="15">
                  <c:v>13.1200645537012</c:v>
                </c:pt>
                <c:pt idx="16">
                  <c:v>13.140601678163399</c:v>
                </c:pt>
                <c:pt idx="17">
                  <c:v>12.9636485534387</c:v>
                </c:pt>
                <c:pt idx="18">
                  <c:v>12.6053489006429</c:v>
                </c:pt>
                <c:pt idx="19">
                  <c:v>12.085784254737501</c:v>
                </c:pt>
                <c:pt idx="20">
                  <c:v>11.4278884686445</c:v>
                </c:pt>
                <c:pt idx="21">
                  <c:v>10.656397759690501</c:v>
                </c:pt>
                <c:pt idx="22">
                  <c:v>9.7968638676344497</c:v>
                </c:pt>
                <c:pt idx="23">
                  <c:v>8.8747525219892704</c:v>
                </c:pt>
                <c:pt idx="24">
                  <c:v>7.9146443915777098</c:v>
                </c:pt>
                <c:pt idx="25">
                  <c:v>6.9395510114697601</c:v>
                </c:pt>
                <c:pt idx="26">
                  <c:v>5.9703538513801098</c:v>
                </c:pt>
                <c:pt idx="27">
                  <c:v>5.0253707055505599</c:v>
                </c:pt>
                <c:pt idx="28">
                  <c:v>4.1200499468792202</c:v>
                </c:pt>
                <c:pt idx="29">
                  <c:v>3.2667898976130298</c:v>
                </c:pt>
                <c:pt idx="30">
                  <c:v>2.4748776254621299</c:v>
                </c:pt>
                <c:pt idx="31">
                  <c:v>1.75053887733238</c:v>
                </c:pt>
                <c:pt idx="32">
                  <c:v>1.0970886130100801</c:v>
                </c:pt>
                <c:pt idx="33">
                  <c:v>0.51516969830575299</c:v>
                </c:pt>
                <c:pt idx="34">
                  <c:v>3.0657610766162699E-3</c:v>
                </c:pt>
                <c:pt idx="35">
                  <c:v>-0.442926995716038</c:v>
                </c:pt>
                <c:pt idx="36">
                  <c:v>-0.82808509194109303</c:v>
                </c:pt>
                <c:pt idx="37">
                  <c:v>-1.15881676281684</c:v>
                </c:pt>
                <c:pt idx="38">
                  <c:v>-1.4422113982296101</c:v>
                </c:pt>
                <c:pt idx="39">
                  <c:v>-1.6855960026793799</c:v>
                </c:pt>
                <c:pt idx="40">
                  <c:v>-1.8961147244549801</c:v>
                </c:pt>
                <c:pt idx="41">
                  <c:v>-2.08034663108673</c:v>
                </c:pt>
                <c:pt idx="42">
                  <c:v>-2.2439756885615698</c:v>
                </c:pt>
                <c:pt idx="43">
                  <c:v>-2.3915253367585301</c:v>
                </c:pt>
                <c:pt idx="44">
                  <c:v>-2.5261681402837701</c:v>
                </c:pt>
                <c:pt idx="45">
                  <c:v>-2.64961873498802</c:v>
                </c:pt>
                <c:pt idx="46">
                  <c:v>-2.7621156836455101</c:v>
                </c:pt>
                <c:pt idx="47">
                  <c:v>-2.8624949015655599</c:v>
                </c:pt>
                <c:pt idx="48">
                  <c:v>-2.9483540121365599</c:v>
                </c:pt>
                <c:pt idx="49">
                  <c:v>-3.0163033461109299</c:v>
                </c:pt>
                <c:pt idx="50">
                  <c:v>-3.0622953042240999</c:v>
                </c:pt>
                <c:pt idx="51">
                  <c:v>-3.0820194618849999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'80汇总'!$U$185:$U$265</c:f>
              <c:numCache>
                <c:formatCode>0.00_ </c:formatCode>
                <c:ptCount val="81"/>
                <c:pt idx="0">
                  <c:v>8.5985210117751606E-2</c:v>
                </c:pt>
                <c:pt idx="1">
                  <c:v>0.53219251597299599</c:v>
                </c:pt>
                <c:pt idx="2">
                  <c:v>1.1345325975788001</c:v>
                </c:pt>
                <c:pt idx="3">
                  <c:v>1.86484483718466</c:v>
                </c:pt>
                <c:pt idx="4">
                  <c:v>2.69111888513598</c:v>
                </c:pt>
                <c:pt idx="5">
                  <c:v>3.5796842769231398</c:v>
                </c:pt>
                <c:pt idx="6">
                  <c:v>4.4969955497886698</c:v>
                </c:pt>
                <c:pt idx="7">
                  <c:v>5.4110534721830703</c:v>
                </c:pt>
                <c:pt idx="8">
                  <c:v>6.2925008553838602</c:v>
                </c:pt>
                <c:pt idx="9">
                  <c:v>7.1154293148674697</c:v>
                </c:pt>
                <c:pt idx="10">
                  <c:v>7.8579312895625604</c:v>
                </c:pt>
                <c:pt idx="11">
                  <c:v>8.5024296098998402</c:v>
                </c:pt>
                <c:pt idx="12">
                  <c:v>9.0358149306273301</c:v>
                </c:pt>
                <c:pt idx="13">
                  <c:v>9.4494194116544996</c:v>
                </c:pt>
                <c:pt idx="14">
                  <c:v>9.7388531397585894</c:v>
                </c:pt>
                <c:pt idx="15">
                  <c:v>9.9037279357920003</c:v>
                </c:pt>
                <c:pt idx="16">
                  <c:v>9.9472913861134806</c:v>
                </c:pt>
                <c:pt idx="17">
                  <c:v>9.8759921732811193</c:v>
                </c:pt>
                <c:pt idx="18">
                  <c:v>9.6989960596447098</c:v>
                </c:pt>
                <c:pt idx="19">
                  <c:v>9.4276701982966102</c:v>
                </c:pt>
                <c:pt idx="20">
                  <c:v>9.0750518089625007</c:v>
                </c:pt>
                <c:pt idx="21">
                  <c:v>8.6553156617372107</c:v>
                </c:pt>
                <c:pt idx="22">
                  <c:v>8.1832532592159097</c:v>
                </c:pt>
                <c:pt idx="23">
                  <c:v>7.6737750973951702</c:v>
                </c:pt>
                <c:pt idx="24">
                  <c:v>7.1414459178752301</c:v>
                </c:pt>
                <c:pt idx="25">
                  <c:v>6.6000614382567502</c:v>
                </c:pt>
                <c:pt idx="26">
                  <c:v>6.0622736642693997</c:v>
                </c:pt>
                <c:pt idx="27">
                  <c:v>5.5392705460329399</c:v>
                </c:pt>
                <c:pt idx="28">
                  <c:v>5.0405144420526602</c:v>
                </c:pt>
                <c:pt idx="29">
                  <c:v>4.5735425978811097</c:v>
                </c:pt>
                <c:pt idx="30">
                  <c:v>4.1438316321138098</c:v>
                </c:pt>
                <c:pt idx="31">
                  <c:v>3.7547268502466902</c:v>
                </c:pt>
                <c:pt idx="32">
                  <c:v>3.4074360771007899</c:v>
                </c:pt>
                <c:pt idx="33">
                  <c:v>3.1010866110069899</c:v>
                </c:pt>
                <c:pt idx="34">
                  <c:v>2.83284285751304</c:v>
                </c:pt>
                <c:pt idx="35">
                  <c:v>2.5980811974378302</c:v>
                </c:pt>
                <c:pt idx="36">
                  <c:v>2.39061768324824</c:v>
                </c:pt>
                <c:pt idx="37">
                  <c:v>2.2029832391089501</c:v>
                </c:pt>
                <c:pt idx="38">
                  <c:v>2.02674016380471</c:v>
                </c:pt>
                <c:pt idx="39">
                  <c:v>1.8528329016143701</c:v>
                </c:pt>
                <c:pt idx="40">
                  <c:v>1.67196525443601</c:v>
                </c:pt>
                <c:pt idx="41">
                  <c:v>1.47499545894869</c:v>
                </c:pt>
                <c:pt idx="42">
                  <c:v>1.25333984538886</c:v>
                </c:pt>
                <c:pt idx="43">
                  <c:v>0.99937512943226303</c:v>
                </c:pt>
                <c:pt idx="44">
                  <c:v>0.70682876588090904</c:v>
                </c:pt>
                <c:pt idx="45">
                  <c:v>0.37114621257844499</c:v>
                </c:pt>
                <c:pt idx="46">
                  <c:v>-1.01765855999041E-2</c:v>
                </c:pt>
                <c:pt idx="47">
                  <c:v>-0.43730767845157797</c:v>
                </c:pt>
                <c:pt idx="48">
                  <c:v>-0.90785319774956896</c:v>
                </c:pt>
                <c:pt idx="49">
                  <c:v>-1.41670410113175</c:v>
                </c:pt>
                <c:pt idx="50">
                  <c:v>-1.9559689929547399</c:v>
                </c:pt>
                <c:pt idx="51">
                  <c:v>-2.51500676955088</c:v>
                </c:pt>
                <c:pt idx="52">
                  <c:v>-3.0805731209232601</c:v>
                </c:pt>
                <c:pt idx="53">
                  <c:v>-3.6370951631853301</c:v>
                </c:pt>
                <c:pt idx="54">
                  <c:v>-4.1670886767297599</c:v>
                </c:pt>
                <c:pt idx="55">
                  <c:v>-4.6517325823253897</c:v>
                </c:pt>
                <c:pt idx="56">
                  <c:v>-5.0716154039387202</c:v>
                </c:pt>
                <c:pt idx="57">
                  <c:v>-5.40766853953573</c:v>
                </c:pt>
                <c:pt idx="58">
                  <c:v>-5.6423011928674702</c:v>
                </c:pt>
                <c:pt idx="59">
                  <c:v>-5.7607518085307197</c:v>
                </c:pt>
                <c:pt idx="60">
                  <c:v>-5.7526707976461502</c:v>
                </c:pt>
                <c:pt idx="61">
                  <c:v>-5.6139492483429203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'80汇总'!$V$185:$V$265</c:f>
              <c:numCache>
                <c:formatCode>0.00_ </c:formatCode>
                <c:ptCount val="81"/>
                <c:pt idx="0">
                  <c:v>2.82488843715982</c:v>
                </c:pt>
                <c:pt idx="1">
                  <c:v>3.7242790936149999</c:v>
                </c:pt>
                <c:pt idx="2">
                  <c:v>4.6233848331416203</c:v>
                </c:pt>
                <c:pt idx="3">
                  <c:v>5.4878481310683096</c:v>
                </c:pt>
                <c:pt idx="4">
                  <c:v>6.2879826747099301</c:v>
                </c:pt>
                <c:pt idx="5">
                  <c:v>6.9995410546630401</c:v>
                </c:pt>
                <c:pt idx="6">
                  <c:v>7.6040701284231602</c:v>
                </c:pt>
                <c:pt idx="7">
                  <c:v>8.0889317421129299</c:v>
                </c:pt>
                <c:pt idx="8">
                  <c:v>8.4470588264824205</c:v>
                </c:pt>
                <c:pt idx="9">
                  <c:v>8.6765095458356303</c:v>
                </c:pt>
                <c:pt idx="10">
                  <c:v>8.7798751731626208</c:v>
                </c:pt>
                <c:pt idx="11">
                  <c:v>8.7635906915044508</c:v>
                </c:pt>
                <c:pt idx="12">
                  <c:v>8.6371907804581305</c:v>
                </c:pt>
                <c:pt idx="13">
                  <c:v>8.4125478377268301</c:v>
                </c:pt>
                <c:pt idx="14">
                  <c:v>8.1031230087589599</c:v>
                </c:pt>
                <c:pt idx="15">
                  <c:v>7.72325585276828</c:v>
                </c:pt>
                <c:pt idx="16">
                  <c:v>7.2875132608216902</c:v>
                </c:pt>
                <c:pt idx="17">
                  <c:v>6.8101135611855401</c:v>
                </c:pt>
                <c:pt idx="18">
                  <c:v>6.3044373987547901</c:v>
                </c:pt>
                <c:pt idx="19">
                  <c:v>5.78263295918034</c:v>
                </c:pt>
                <c:pt idx="20">
                  <c:v>5.2553194241569603</c:v>
                </c:pt>
                <c:pt idx="21">
                  <c:v>4.7313891924095897</c:v>
                </c:pt>
                <c:pt idx="22">
                  <c:v>4.2179063809938198</c:v>
                </c:pt>
                <c:pt idx="23">
                  <c:v>3.72009643389383</c:v>
                </c:pt>
                <c:pt idx="24">
                  <c:v>3.2414193091786299</c:v>
                </c:pt>
                <c:pt idx="25">
                  <c:v>2.78371669261929</c:v>
                </c:pt>
                <c:pt idx="26">
                  <c:v>2.3474219942623198</c:v>
                </c:pt>
                <c:pt idx="27">
                  <c:v>1.9318205252316001</c:v>
                </c:pt>
                <c:pt idx="28">
                  <c:v>1.53534622498086</c:v>
                </c:pt>
                <c:pt idx="29">
                  <c:v>1.1559006142198101</c:v>
                </c:pt>
                <c:pt idx="30">
                  <c:v>0.79117928586087805</c:v>
                </c:pt>
                <c:pt idx="31">
                  <c:v>0.43899121578415601</c:v>
                </c:pt>
                <c:pt idx="32">
                  <c:v>9.7556476346618098E-2</c:v>
                </c:pt>
                <c:pt idx="33">
                  <c:v>-0.23423143052985301</c:v>
                </c:pt>
                <c:pt idx="34">
                  <c:v>-0.55659143859473303</c:v>
                </c:pt>
                <c:pt idx="35">
                  <c:v>-0.86870050050321601</c:v>
                </c:pt>
                <c:pt idx="36">
                  <c:v>-1.1686087792283</c:v>
                </c:pt>
                <c:pt idx="37">
                  <c:v>-1.45323237543172</c:v>
                </c:pt>
                <c:pt idx="38">
                  <c:v>-1.7184292245639501</c:v>
                </c:pt>
                <c:pt idx="39">
                  <c:v>-1.9591611712143799</c:v>
                </c:pt>
                <c:pt idx="40">
                  <c:v>-2.16974226966803</c:v>
                </c:pt>
                <c:pt idx="41">
                  <c:v>-2.3441700690260099</c:v>
                </c:pt>
                <c:pt idx="42">
                  <c:v>-2.4765330188028298</c:v>
                </c:pt>
                <c:pt idx="43">
                  <c:v>-2.5614831759999799</c:v>
                </c:pt>
                <c:pt idx="44">
                  <c:v>-2.5947591074263001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'80汇总'!$W$185:$W$265</c:f>
              <c:numCache>
                <c:formatCode>0.00_ </c:formatCode>
                <c:ptCount val="81"/>
                <c:pt idx="0">
                  <c:v>0.35995699015534199</c:v>
                </c:pt>
                <c:pt idx="1">
                  <c:v>1.2952446071723001</c:v>
                </c:pt>
                <c:pt idx="2">
                  <c:v>1.95905316942334</c:v>
                </c:pt>
                <c:pt idx="3">
                  <c:v>2.3096039454768098</c:v>
                </c:pt>
                <c:pt idx="4">
                  <c:v>2.3564393571570599</c:v>
                </c:pt>
                <c:pt idx="5">
                  <c:v>2.14407217164743</c:v>
                </c:pt>
                <c:pt idx="6">
                  <c:v>1.73858909771527</c:v>
                </c:pt>
                <c:pt idx="7">
                  <c:v>1.2168759271782901</c:v>
                </c:pt>
                <c:pt idx="8">
                  <c:v>0.658153611083659</c:v>
                </c:pt>
                <c:pt idx="9">
                  <c:v>0.13753622171604199</c:v>
                </c:pt>
                <c:pt idx="10">
                  <c:v>0</c:v>
                </c:pt>
                <c:pt idx="11">
                  <c:v>-0.53608611195907796</c:v>
                </c:pt>
                <c:pt idx="12">
                  <c:v>-0.59429209373273495</c:v>
                </c:pt>
                <c:pt idx="13">
                  <c:v>-0.42753836691971903</c:v>
                </c:pt>
                <c:pt idx="14">
                  <c:v>-2.47706814888362E-2</c:v>
                </c:pt>
                <c:pt idx="15">
                  <c:v>0.61112268841297301</c:v>
                </c:pt>
                <c:pt idx="16">
                  <c:v>1.46459570861539</c:v>
                </c:pt>
                <c:pt idx="17">
                  <c:v>2.5091326584117599</c:v>
                </c:pt>
                <c:pt idx="18">
                  <c:v>3.7092136175497901</c:v>
                </c:pt>
                <c:pt idx="19">
                  <c:v>5.0224461654886197</c:v>
                </c:pt>
                <c:pt idx="20">
                  <c:v>6.4017660995661103</c:v>
                </c:pt>
                <c:pt idx="21">
                  <c:v>7.7976232998858404</c:v>
                </c:pt>
                <c:pt idx="22">
                  <c:v>9.1600815032312397</c:v>
                </c:pt>
                <c:pt idx="23">
                  <c:v>10.4407726960505</c:v>
                </c:pt>
                <c:pt idx="24">
                  <c:v>11.594658097624601</c:v>
                </c:pt>
                <c:pt idx="25">
                  <c:v>12.5815582789114</c:v>
                </c:pt>
                <c:pt idx="26">
                  <c:v>13.367424850137599</c:v>
                </c:pt>
                <c:pt idx="27">
                  <c:v>13.925335351256299</c:v>
                </c:pt>
                <c:pt idx="28">
                  <c:v>14.236201493505201</c:v>
                </c:pt>
                <c:pt idx="29">
                  <c:v>14.289188727944801</c:v>
                </c:pt>
                <c:pt idx="30">
                  <c:v>14.081852257592301</c:v>
                </c:pt>
                <c:pt idx="31">
                  <c:v>13.620001063917201</c:v>
                </c:pt>
                <c:pt idx="32">
                  <c:v>12.917307285941501</c:v>
                </c:pt>
                <c:pt idx="33">
                  <c:v>11.9946833707192</c:v>
                </c:pt>
                <c:pt idx="34">
                  <c:v>10.879453808250201</c:v>
                </c:pt>
                <c:pt idx="35">
                  <c:v>9.6043519708313507</c:v>
                </c:pt>
                <c:pt idx="36">
                  <c:v>8.2063755977726291</c:v>
                </c:pt>
                <c:pt idx="37">
                  <c:v>6.72553680008326</c:v>
                </c:pt>
                <c:pt idx="38">
                  <c:v>5.2035441069542703</c:v>
                </c:pt>
                <c:pt idx="39">
                  <c:v>3.6824550363588102</c:v>
                </c:pt>
                <c:pt idx="40">
                  <c:v>2.2033379459170201</c:v>
                </c:pt>
                <c:pt idx="41">
                  <c:v>0.80498150701900595</c:v>
                </c:pt>
                <c:pt idx="42">
                  <c:v>-0.47731095410339303</c:v>
                </c:pt>
                <c:pt idx="43">
                  <c:v>-1.6128067913672799</c:v>
                </c:pt>
                <c:pt idx="44">
                  <c:v>-2.5762760657567401</c:v>
                </c:pt>
                <c:pt idx="45">
                  <c:v>-3.34874043972117</c:v>
                </c:pt>
                <c:pt idx="46">
                  <c:v>-3.91801296141568</c:v>
                </c:pt>
                <c:pt idx="47">
                  <c:v>-4.2790072939176804</c:v>
                </c:pt>
                <c:pt idx="48">
                  <c:v>-4.4338001646316396</c:v>
                </c:pt>
                <c:pt idx="49">
                  <c:v>-4.3914367167259503</c:v>
                </c:pt>
                <c:pt idx="50">
                  <c:v>-4.1674750376070699</c:v>
                </c:pt>
                <c:pt idx="51">
                  <c:v>-3.7832734195845101</c:v>
                </c:pt>
                <c:pt idx="52">
                  <c:v>-3.2650318743091802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'80汇总'!$X$185:$X$265</c:f>
              <c:numCache>
                <c:formatCode>0.00_ </c:formatCode>
                <c:ptCount val="81"/>
                <c:pt idx="0">
                  <c:v>-0.48901605415344201</c:v>
                </c:pt>
                <c:pt idx="1">
                  <c:v>-9.4278532767892997E-2</c:v>
                </c:pt>
                <c:pt idx="2">
                  <c:v>0.59268766199886103</c:v>
                </c:pt>
                <c:pt idx="3">
                  <c:v>1.50154450475256</c:v>
                </c:pt>
                <c:pt idx="4">
                  <c:v>2.5552707180880501</c:v>
                </c:pt>
                <c:pt idx="5">
                  <c:v>3.67720314598738</c:v>
                </c:pt>
                <c:pt idx="6">
                  <c:v>4.79624632299124</c:v>
                </c:pt>
                <c:pt idx="7">
                  <c:v>5.8505121639767799</c:v>
                </c:pt>
                <c:pt idx="8">
                  <c:v>6.7896305328875304</c:v>
                </c:pt>
                <c:pt idx="9">
                  <c:v>7.5759510515130799</c:v>
                </c:pt>
                <c:pt idx="10">
                  <c:v>8.1848368813583008</c:v>
                </c:pt>
                <c:pt idx="11">
                  <c:v>8.6042323528303992</c:v>
                </c:pt>
                <c:pt idx="12">
                  <c:v>8.8336682263523301</c:v>
                </c:pt>
                <c:pt idx="13">
                  <c:v>8.88285104962943</c:v>
                </c:pt>
                <c:pt idx="14">
                  <c:v>8.7699665241176898</c:v>
                </c:pt>
                <c:pt idx="15">
                  <c:v>8.5198110118016803</c:v>
                </c:pt>
                <c:pt idx="16">
                  <c:v>8.1618503006141498</c:v>
                </c:pt>
                <c:pt idx="17">
                  <c:v>7.7282905033799603</c:v>
                </c:pt>
                <c:pt idx="18">
                  <c:v>7.2522324907753397</c:v>
                </c:pt>
                <c:pt idx="19">
                  <c:v>6.7659685538018302</c:v>
                </c:pt>
                <c:pt idx="20">
                  <c:v>6.2994680553324303</c:v>
                </c:pt>
                <c:pt idx="21">
                  <c:v>5.8790876636754401</c:v>
                </c:pt>
                <c:pt idx="22">
                  <c:v>5.5265313636928397</c:v>
                </c:pt>
                <c:pt idx="23">
                  <c:v>5.2580758127280998</c:v>
                </c:pt>
                <c:pt idx="24">
                  <c:v>5.0840677496628803</c:v>
                </c:pt>
                <c:pt idx="25">
                  <c:v>5.0086920756533804</c:v>
                </c:pt>
                <c:pt idx="26">
                  <c:v>5.0300019044426501</c:v>
                </c:pt>
                <c:pt idx="27">
                  <c:v>5.1401953289677804</c:v>
                </c:pt>
                <c:pt idx="28">
                  <c:v>5.3261178686336699</c:v>
                </c:pt>
                <c:pt idx="29">
                  <c:v>5.5699645489638003</c:v>
                </c:pt>
                <c:pt idx="30">
                  <c:v>5.8501513214887799</c:v>
                </c:pt>
                <c:pt idx="31">
                  <c:v>6.14232205722233</c:v>
                </c:pt>
                <c:pt idx="32">
                  <c:v>6.4204546420179103</c:v>
                </c:pt>
                <c:pt idx="33">
                  <c:v>6.6580277659075602</c:v>
                </c:pt>
                <c:pt idx="34">
                  <c:v>6.8292088317019299</c:v>
                </c:pt>
                <c:pt idx="35">
                  <c:v>6.9100230105949398</c:v>
                </c:pt>
                <c:pt idx="36">
                  <c:v>6.8794638441330402</c:v>
                </c:pt>
                <c:pt idx="37">
                  <c:v>6.7205069327831204</c:v>
                </c:pt>
                <c:pt idx="38">
                  <c:v>6.42099016101945</c:v>
                </c:pt>
                <c:pt idx="39">
                  <c:v>5.9743265889994701</c:v>
                </c:pt>
                <c:pt idx="40">
                  <c:v>5.3800195880949397</c:v>
                </c:pt>
                <c:pt idx="41">
                  <c:v>4.6439540166465099</c:v>
                </c:pt>
                <c:pt idx="42">
                  <c:v>3.77844221799596</c:v>
                </c:pt>
                <c:pt idx="43">
                  <c:v>2.8020093799696499</c:v>
                </c:pt>
                <c:pt idx="44">
                  <c:v>1.7389093197326899</c:v>
                </c:pt>
                <c:pt idx="45">
                  <c:v>0.61836905264883102</c:v>
                </c:pt>
                <c:pt idx="46">
                  <c:v>-0.52643143237741297</c:v>
                </c:pt>
                <c:pt idx="47">
                  <c:v>-1.65962893514335</c:v>
                </c:pt>
                <c:pt idx="48">
                  <c:v>-2.7441714872047398</c:v>
                </c:pt>
                <c:pt idx="49">
                  <c:v>-3.7435022452723898</c:v>
                </c:pt>
                <c:pt idx="50">
                  <c:v>-4.6233864665438</c:v>
                </c:pt>
                <c:pt idx="51">
                  <c:v>-5.3538232849133403</c:v>
                </c:pt>
                <c:pt idx="52">
                  <c:v>-5.9109713302832398</c:v>
                </c:pt>
                <c:pt idx="53">
                  <c:v>-6.2790037832982302</c:v>
                </c:pt>
                <c:pt idx="54">
                  <c:v>-6.4517942407140501</c:v>
                </c:pt>
                <c:pt idx="55">
                  <c:v>-6.4343197808665202</c:v>
                </c:pt>
                <c:pt idx="56">
                  <c:v>-6.2436518599064001</c:v>
                </c:pt>
                <c:pt idx="57">
                  <c:v>-5.90938914946691</c:v>
                </c:pt>
                <c:pt idx="58">
                  <c:v>-5.4733691249448704</c:v>
                </c:pt>
                <c:pt idx="59">
                  <c:v>-4.9884771559421601</c:v>
                </c:pt>
                <c:pt idx="60">
                  <c:v>-4.5163530169688402</c:v>
                </c:pt>
                <c:pt idx="61">
                  <c:v>-4.1237751279566099</c:v>
                </c:pt>
                <c:pt idx="62">
                  <c:v>-3.8774824733725302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'80汇总'!$Y$185:$Y$265</c:f>
              <c:numCache>
                <c:formatCode>0.00_ </c:formatCode>
                <c:ptCount val="81"/>
                <c:pt idx="0">
                  <c:v>-38.497311645007002</c:v>
                </c:pt>
                <c:pt idx="1">
                  <c:v>-21.381612555987999</c:v>
                </c:pt>
                <c:pt idx="2">
                  <c:v>-9.0550754895016503</c:v>
                </c:pt>
                <c:pt idx="3">
                  <c:v>-0.51146606780016401</c:v>
                </c:pt>
                <c:pt idx="4">
                  <c:v>5.0973757112277696</c:v>
                </c:pt>
                <c:pt idx="5">
                  <c:v>8.4794902440825606</c:v>
                </c:pt>
                <c:pt idx="6">
                  <c:v>10.219361962041701</c:v>
                </c:pt>
                <c:pt idx="7">
                  <c:v>10.793157663477499</c:v>
                </c:pt>
                <c:pt idx="8">
                  <c:v>10.582703925535601</c:v>
                </c:pt>
                <c:pt idx="9">
                  <c:v>9.8882665484702592</c:v>
                </c:pt>
                <c:pt idx="10">
                  <c:v>8.9401935517954492</c:v>
                </c:pt>
                <c:pt idx="11">
                  <c:v>7.9094818072765403</c:v>
                </c:pt>
                <c:pt idx="12">
                  <c:v>6.9173259596512997</c:v>
                </c:pt>
                <c:pt idx="13">
                  <c:v>6.0437068518315202</c:v>
                </c:pt>
                <c:pt idx="14">
                  <c:v>5.3350752372043697</c:v>
                </c:pt>
                <c:pt idx="15">
                  <c:v>4.8111851275121502</c:v>
                </c:pt>
                <c:pt idx="16">
                  <c:v>4.4711296906592901</c:v>
                </c:pt>
                <c:pt idx="17">
                  <c:v>4.2986311786526299</c:v>
                </c:pt>
                <c:pt idx="18">
                  <c:v>4.2666349317523897</c:v>
                </c:pt>
                <c:pt idx="19">
                  <c:v>4.3412560707709504</c:v>
                </c:pt>
                <c:pt idx="20">
                  <c:v>4.4851260553220298</c:v>
                </c:pt>
                <c:pt idx="21">
                  <c:v>4.6601848516863598</c:v>
                </c:pt>
                <c:pt idx="22">
                  <c:v>4.8299630198283703</c:v>
                </c:pt>
                <c:pt idx="23">
                  <c:v>4.9613965949563301</c:v>
                </c:pt>
                <c:pt idx="24">
                  <c:v>5.0262162048851202</c:v>
                </c:pt>
                <c:pt idx="25">
                  <c:v>5.00195043033162</c:v>
                </c:pt>
                <c:pt idx="26">
                  <c:v>4.8725819811212601</c:v>
                </c:pt>
                <c:pt idx="27">
                  <c:v>4.6288938271723401</c:v>
                </c:pt>
                <c:pt idx="28">
                  <c:v>4.2685409889561496</c:v>
                </c:pt>
                <c:pt idx="29">
                  <c:v>3.7958822580371701</c:v>
                </c:pt>
                <c:pt idx="30">
                  <c:v>3.2216046841164601</c:v>
                </c:pt>
                <c:pt idx="31">
                  <c:v>2.5621722309067301</c:v>
                </c:pt>
                <c:pt idx="32">
                  <c:v>1.83912856900014</c:v>
                </c:pt>
                <c:pt idx="33">
                  <c:v>1.07828253977088</c:v>
                </c:pt>
                <c:pt idx="34">
                  <c:v>0.30880339022271402</c:v>
                </c:pt>
                <c:pt idx="35">
                  <c:v>-0.43774855545775898</c:v>
                </c:pt>
                <c:pt idx="36">
                  <c:v>-1.12843155602332</c:v>
                </c:pt>
                <c:pt idx="37">
                  <c:v>-1.7299496474356699</c:v>
                </c:pt>
                <c:pt idx="38">
                  <c:v>-2.20967600795972</c:v>
                </c:pt>
                <c:pt idx="39">
                  <c:v>-2.5366525648309599</c:v>
                </c:pt>
                <c:pt idx="40">
                  <c:v>-2.6825473474086201</c:v>
                </c:pt>
                <c:pt idx="41">
                  <c:v>-2.6225525259100899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'80汇总'!$Z$185:$Z$265</c:f>
              <c:numCache>
                <c:formatCode>0.00_ </c:formatCode>
                <c:ptCount val="81"/>
                <c:pt idx="0">
                  <c:v>0.49965307739401099</c:v>
                </c:pt>
                <c:pt idx="1">
                  <c:v>1.9122194822854</c:v>
                </c:pt>
                <c:pt idx="2">
                  <c:v>3.2861719761615502</c:v>
                </c:pt>
                <c:pt idx="3">
                  <c:v>4.5390169910928302</c:v>
                </c:pt>
                <c:pt idx="4">
                  <c:v>5.6135200097090099</c:v>
                </c:pt>
                <c:pt idx="5">
                  <c:v>6.4739836004050204</c:v>
                </c:pt>
                <c:pt idx="6">
                  <c:v>7.1027876946339399</c:v>
                </c:pt>
                <c:pt idx="7">
                  <c:v>7.4971940222877702</c:v>
                </c:pt>
                <c:pt idx="8">
                  <c:v>7.6664148818791</c:v>
                </c:pt>
                <c:pt idx="9">
                  <c:v>7.6289447772845103</c:v>
                </c:pt>
                <c:pt idx="10">
                  <c:v>7.41015190219386</c:v>
                </c:pt>
                <c:pt idx="11">
                  <c:v>7.0401249971262301</c:v>
                </c:pt>
                <c:pt idx="12">
                  <c:v>6.5517697419271297</c:v>
                </c:pt>
                <c:pt idx="13">
                  <c:v>5.97914757904692</c:v>
                </c:pt>
                <c:pt idx="14">
                  <c:v>5.3560486896253403</c:v>
                </c:pt>
                <c:pt idx="15">
                  <c:v>4.71478976546135</c:v>
                </c:pt>
                <c:pt idx="16">
                  <c:v>4.0852262353416604</c:v>
                </c:pt>
                <c:pt idx="17">
                  <c:v>3.49396771392707</c:v>
                </c:pt>
                <c:pt idx="18">
                  <c:v>2.9637846454585399</c:v>
                </c:pt>
                <c:pt idx="19">
                  <c:v>2.5131934129391702</c:v>
                </c:pt>
                <c:pt idx="20">
                  <c:v>2.1562065761846299</c:v>
                </c:pt>
                <c:pt idx="21">
                  <c:v>1.9022343891945499</c:v>
                </c:pt>
                <c:pt idx="22">
                  <c:v>1.7561233287050699</c:v>
                </c:pt>
                <c:pt idx="23">
                  <c:v>1.71831704151525</c:v>
                </c:pt>
                <c:pt idx="24">
                  <c:v>1.7851248882486599</c:v>
                </c:pt>
                <c:pt idx="25">
                  <c:v>1.94908312562951</c:v>
                </c:pt>
                <c:pt idx="26">
                  <c:v>2.1993937280733902</c:v>
                </c:pt>
                <c:pt idx="27">
                  <c:v>2.5224259024904101</c:v>
                </c:pt>
                <c:pt idx="28">
                  <c:v>2.90226549759024</c:v>
                </c:pt>
                <c:pt idx="29">
                  <c:v>3.3212977507414898</c:v>
                </c:pt>
                <c:pt idx="30">
                  <c:v>3.7608091514963999</c:v>
                </c:pt>
                <c:pt idx="31">
                  <c:v>4.2015946313403898</c:v>
                </c:pt>
                <c:pt idx="32">
                  <c:v>4.6245568139311102</c:v>
                </c:pt>
                <c:pt idx="33">
                  <c:v>5.01128467922267</c:v>
                </c:pt>
                <c:pt idx="34">
                  <c:v>5.3445997082592003</c:v>
                </c:pt>
                <c:pt idx="35">
                  <c:v>5.6090583831862997</c:v>
                </c:pt>
                <c:pt idx="36">
                  <c:v>5.7914008191319999</c:v>
                </c:pt>
                <c:pt idx="37">
                  <c:v>5.8809363009968303</c:v>
                </c:pt>
                <c:pt idx="38">
                  <c:v>5.8698575890059796</c:v>
                </c:pt>
                <c:pt idx="39">
                  <c:v>5.7534770419187504</c:v>
                </c:pt>
                <c:pt idx="40">
                  <c:v>5.5303788862560204</c:v>
                </c:pt>
                <c:pt idx="41">
                  <c:v>5.20248333364166</c:v>
                </c:pt>
                <c:pt idx="42">
                  <c:v>4.7750197164967503</c:v>
                </c:pt>
                <c:pt idx="43">
                  <c:v>4.2564073746796698</c:v>
                </c:pt>
                <c:pt idx="44">
                  <c:v>3.6580446825647099</c:v>
                </c:pt>
                <c:pt idx="45">
                  <c:v>2.9940083569896601</c:v>
                </c:pt>
                <c:pt idx="46">
                  <c:v>2.2806670320812898</c:v>
                </c:pt>
                <c:pt idx="47">
                  <c:v>1.53621502668347</c:v>
                </c:pt>
                <c:pt idx="48">
                  <c:v>0.78013426420852106</c:v>
                </c:pt>
                <c:pt idx="49">
                  <c:v>3.2594433184130397E-2</c:v>
                </c:pt>
                <c:pt idx="50">
                  <c:v>-0.68619630038065005</c:v>
                </c:pt>
                <c:pt idx="51">
                  <c:v>-1.3566754007558901</c:v>
                </c:pt>
                <c:pt idx="52">
                  <c:v>-1.96062785061623</c:v>
                </c:pt>
                <c:pt idx="53">
                  <c:v>-2.4818862742530801</c:v>
                </c:pt>
                <c:pt idx="54">
                  <c:v>-2.90700715027182</c:v>
                </c:pt>
                <c:pt idx="55">
                  <c:v>-3.22589827386019</c:v>
                </c:pt>
                <c:pt idx="56">
                  <c:v>-3.4323698397870901</c:v>
                </c:pt>
                <c:pt idx="57">
                  <c:v>-3.5245786343364398</c:v>
                </c:pt>
                <c:pt idx="58">
                  <c:v>-3.5053318468082</c:v>
                </c:pt>
                <c:pt idx="59">
                  <c:v>-3.3822139393901298</c:v>
                </c:pt>
                <c:pt idx="60">
                  <c:v>-3.1674968482431902</c:v>
                </c:pt>
                <c:pt idx="61">
                  <c:v>-2.8777905280349598</c:v>
                </c:pt>
                <c:pt idx="62">
                  <c:v>-2.53338749732628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'80汇总'!$AA$185:$AA$265</c:f>
              <c:numCache>
                <c:formatCode>0.00_ </c:formatCode>
                <c:ptCount val="81"/>
                <c:pt idx="0">
                  <c:v>3.40423634330147</c:v>
                </c:pt>
                <c:pt idx="1">
                  <c:v>5.2990787634680299</c:v>
                </c:pt>
                <c:pt idx="2">
                  <c:v>7.0493365606899703</c:v>
                </c:pt>
                <c:pt idx="3">
                  <c:v>8.5797229255501097</c:v>
                </c:pt>
                <c:pt idx="4">
                  <c:v>9.8379949417465298</c:v>
                </c:pt>
                <c:pt idx="5">
                  <c:v>10.793430692859999</c:v>
                </c:pt>
                <c:pt idx="6">
                  <c:v>11.4348340750108</c:v>
                </c:pt>
                <c:pt idx="7">
                  <c:v>11.7681925891939</c:v>
                </c:pt>
                <c:pt idx="8">
                  <c:v>11.814100637048201</c:v>
                </c:pt>
                <c:pt idx="9">
                  <c:v>11.605048612826399</c:v>
                </c:pt>
                <c:pt idx="10">
                  <c:v>11.182666372391299</c:v>
                </c:pt>
                <c:pt idx="11">
                  <c:v>10.594998467168899</c:v>
                </c:pt>
                <c:pt idx="12">
                  <c:v>9.8938778571388006</c:v>
                </c:pt>
                <c:pt idx="13">
                  <c:v>9.1324546621411198</c:v>
                </c:pt>
                <c:pt idx="14">
                  <c:v>8.3629268750188892</c:v>
                </c:pt>
                <c:pt idx="15">
                  <c:v>7.6345108434095499</c:v>
                </c:pt>
                <c:pt idx="16">
                  <c:v>6.9916807293295999</c:v>
                </c:pt>
                <c:pt idx="17">
                  <c:v>6.4726980770831597</c:v>
                </c:pt>
                <c:pt idx="18">
                  <c:v>6.1084450604472602</c:v>
                </c:pt>
                <c:pt idx="19">
                  <c:v>5.92156793957143</c:v>
                </c:pt>
                <c:pt idx="20">
                  <c:v>5.9259307365361904</c:v>
                </c:pt>
                <c:pt idx="21">
                  <c:v>6.1263731360953297</c:v>
                </c:pt>
                <c:pt idx="22">
                  <c:v>6.5187611347265104</c:v>
                </c:pt>
                <c:pt idx="23">
                  <c:v>7.0903139967917097</c:v>
                </c:pt>
                <c:pt idx="24">
                  <c:v>7.8201866312931498</c:v>
                </c:pt>
                <c:pt idx="25">
                  <c:v>8.6802825764802591</c:v>
                </c:pt>
                <c:pt idx="26">
                  <c:v>9.6362693723550592</c:v>
                </c:pt>
                <c:pt idx="27">
                  <c:v>10.6487652129577</c:v>
                </c:pt>
                <c:pt idx="28">
                  <c:v>11.674663401228299</c:v>
                </c:pt>
                <c:pt idx="29">
                  <c:v>12.6685592791485</c:v>
                </c:pt>
                <c:pt idx="30">
                  <c:v>13.584242974870399</c:v>
                </c:pt>
                <c:pt idx="31">
                  <c:v>14.3762204965736</c:v>
                </c:pt>
                <c:pt idx="32">
                  <c:v>15.0012254098289</c:v>
                </c:pt>
                <c:pt idx="33">
                  <c:v>15.4196835614338</c:v>
                </c:pt>
                <c:pt idx="34">
                  <c:v>15.597094057761</c:v>
                </c:pt>
                <c:pt idx="35">
                  <c:v>15.505290970017199</c:v>
                </c:pt>
                <c:pt idx="36">
                  <c:v>15.1235520218665</c:v>
                </c:pt>
                <c:pt idx="37">
                  <c:v>14.4395228174011</c:v>
                </c:pt>
                <c:pt idx="38">
                  <c:v>13.449927988625401</c:v>
                </c:pt>
                <c:pt idx="39">
                  <c:v>12.161043982101299</c:v>
                </c:pt>
                <c:pt idx="40">
                  <c:v>10.588912063815499</c:v>
                </c:pt>
                <c:pt idx="41">
                  <c:v>8.7592744999060006</c:v>
                </c:pt>
                <c:pt idx="42">
                  <c:v>6.7072217681839099</c:v>
                </c:pt>
                <c:pt idx="43">
                  <c:v>4.4765440723517997</c:v>
                </c:pt>
                <c:pt idx="44">
                  <c:v>2.11878636604375</c:v>
                </c:pt>
                <c:pt idx="45">
                  <c:v>-0.30798745113845899</c:v>
                </c:pt>
                <c:pt idx="46">
                  <c:v>-2.7407085301145502</c:v>
                </c:pt>
                <c:pt idx="47">
                  <c:v>-5.1130751325337496</c:v>
                </c:pt>
                <c:pt idx="48">
                  <c:v>-7.3575546147461104</c:v>
                </c:pt>
                <c:pt idx="49">
                  <c:v>-9.4075786641272998</c:v>
                </c:pt>
                <c:pt idx="50">
                  <c:v>-11.199886066762099</c:v>
                </c:pt>
                <c:pt idx="51">
                  <c:v>-12.6769577164296</c:v>
                </c:pt>
                <c:pt idx="52">
                  <c:v>-13.789478487119499</c:v>
                </c:pt>
                <c:pt idx="53">
                  <c:v>-14.498749983546</c:v>
                </c:pt>
                <c:pt idx="54">
                  <c:v>-14.7789670588039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71872"/>
        <c:axId val="707371328"/>
      </c:scatterChart>
      <c:valAx>
        <c:axId val="707371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1328"/>
        <c:crosses val="autoZero"/>
        <c:crossBetween val="midCat"/>
      </c:valAx>
      <c:valAx>
        <c:axId val="7073713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rad53-T354A </a:t>
            </a:r>
            <a:r>
              <a:rPr lang="zh-CN" altLang="en-US"/>
              <a:t>处理后数据</a:t>
            </a:r>
            <a:endParaRPr lang="en-US" altLang="zh-CN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'[20150116 FACS数据.xlsx]Sheet1'!$C$43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FACS数据.xlsx]Sheet1'!$C$44:$C$50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'[20150116 FACS数据.xlsx]Sheet1'!$D$43</c:f>
              <c:strCache>
                <c:ptCount val="1"/>
                <c:pt idx="0">
                  <c:v>1 mM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FACS数据.xlsx]Sheet1'!$D$44:$D$50</c:f>
              <c:numCache>
                <c:formatCode>General</c:formatCode>
                <c:ptCount val="7"/>
                <c:pt idx="0">
                  <c:v>0</c:v>
                </c:pt>
                <c:pt idx="1">
                  <c:v>50</c:v>
                </c:pt>
                <c:pt idx="2">
                  <c:v>28</c:v>
                </c:pt>
                <c:pt idx="3">
                  <c:v>18</c:v>
                </c:pt>
                <c:pt idx="4">
                  <c:v>10</c:v>
                </c:pt>
                <c:pt idx="5">
                  <c:v>23</c:v>
                </c:pt>
                <c:pt idx="6">
                  <c:v>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'[20150116 FACS数据.xlsx]Sheet1'!$E$43</c:f>
              <c:strCache>
                <c:ptCount val="1"/>
                <c:pt idx="0">
                  <c:v>3 mM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FACS数据.xlsx]Sheet1'!$E$44:$E$50</c:f>
              <c:numCache>
                <c:formatCode>General</c:formatCode>
                <c:ptCount val="7"/>
                <c:pt idx="0">
                  <c:v>0</c:v>
                </c:pt>
                <c:pt idx="1">
                  <c:v>38</c:v>
                </c:pt>
                <c:pt idx="2">
                  <c:v>14</c:v>
                </c:pt>
                <c:pt idx="3">
                  <c:v>35</c:v>
                </c:pt>
                <c:pt idx="4">
                  <c:v>22</c:v>
                </c:pt>
                <c:pt idx="5">
                  <c:v>53</c:v>
                </c:pt>
                <c:pt idx="6">
                  <c:v>29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'[20150116 FACS数据.xlsx]Sheet1'!$F$43</c:f>
              <c:strCache>
                <c:ptCount val="1"/>
                <c:pt idx="0">
                  <c:v>6 mM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FACS数据.xlsx]Sheet1'!$F$44:$F$50</c:f>
              <c:numCache>
                <c:formatCode>General</c:formatCode>
                <c:ptCount val="7"/>
                <c:pt idx="0">
                  <c:v>0</c:v>
                </c:pt>
                <c:pt idx="1">
                  <c:v>59</c:v>
                </c:pt>
                <c:pt idx="2">
                  <c:v>11</c:v>
                </c:pt>
                <c:pt idx="3">
                  <c:v>42</c:v>
                </c:pt>
                <c:pt idx="4">
                  <c:v>29</c:v>
                </c:pt>
                <c:pt idx="5">
                  <c:v>69</c:v>
                </c:pt>
                <c:pt idx="6">
                  <c:v>69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'[20150116 FACS数据.xlsx]Sheet1'!$G$43</c:f>
              <c:strCache>
                <c:ptCount val="1"/>
                <c:pt idx="0">
                  <c:v>9 mM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layout>
                <c:manualLayout>
                  <c:x val="5.624331680762127E-2"/>
                  <c:y val="-9.1197652017634967E-3"/>
                </c:manualLayout>
              </c:layout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FACS数据.xlsx]Sheet1'!$G$44:$G$50</c:f>
              <c:numCache>
                <c:formatCode>General</c:formatCode>
                <c:ptCount val="7"/>
                <c:pt idx="0">
                  <c:v>0</c:v>
                </c:pt>
                <c:pt idx="1">
                  <c:v>52</c:v>
                </c:pt>
                <c:pt idx="2">
                  <c:v>49</c:v>
                </c:pt>
                <c:pt idx="3">
                  <c:v>55</c:v>
                </c:pt>
                <c:pt idx="4">
                  <c:v>85</c:v>
                </c:pt>
                <c:pt idx="5">
                  <c:v>184</c:v>
                </c:pt>
                <c:pt idx="6">
                  <c:v>187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'[20150116 FACS数据.xlsx]Sheet1'!$H$43</c:f>
              <c:strCache>
                <c:ptCount val="1"/>
                <c:pt idx="0">
                  <c:v>12 mM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FACS数据.xlsx]Sheet1'!$H$44:$H$50</c:f>
              <c:numCache>
                <c:formatCode>General</c:formatCode>
                <c:ptCount val="7"/>
                <c:pt idx="0">
                  <c:v>0</c:v>
                </c:pt>
                <c:pt idx="1">
                  <c:v>60</c:v>
                </c:pt>
                <c:pt idx="2">
                  <c:v>69</c:v>
                </c:pt>
                <c:pt idx="3">
                  <c:v>85</c:v>
                </c:pt>
                <c:pt idx="4">
                  <c:v>158</c:v>
                </c:pt>
                <c:pt idx="5">
                  <c:v>251</c:v>
                </c:pt>
                <c:pt idx="6">
                  <c:v>285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'[20150116 FACS数据.xlsx]Sheet1'!$I$43</c:f>
              <c:strCache>
                <c:ptCount val="1"/>
                <c:pt idx="0">
                  <c:v>15 mM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FACS数据.xlsx]Sheet1'!$I$44:$I$50</c:f>
              <c:numCache>
                <c:formatCode>General</c:formatCode>
                <c:ptCount val="7"/>
                <c:pt idx="0">
                  <c:v>0</c:v>
                </c:pt>
                <c:pt idx="1">
                  <c:v>69</c:v>
                </c:pt>
                <c:pt idx="2">
                  <c:v>73</c:v>
                </c:pt>
                <c:pt idx="3">
                  <c:v>143</c:v>
                </c:pt>
                <c:pt idx="4">
                  <c:v>177</c:v>
                </c:pt>
                <c:pt idx="5">
                  <c:v>326</c:v>
                </c:pt>
                <c:pt idx="6">
                  <c:v>356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'[20150116 FACS数据.xlsx]Sheet1'!$J$43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FACS数据.xlsx]Sheet1'!$J$44:$J$50</c:f>
              <c:numCache>
                <c:formatCode>General</c:formatCode>
                <c:ptCount val="7"/>
                <c:pt idx="0">
                  <c:v>0</c:v>
                </c:pt>
                <c:pt idx="1">
                  <c:v>43</c:v>
                </c:pt>
                <c:pt idx="2">
                  <c:v>89</c:v>
                </c:pt>
                <c:pt idx="3">
                  <c:v>131</c:v>
                </c:pt>
                <c:pt idx="4">
                  <c:v>233</c:v>
                </c:pt>
                <c:pt idx="5">
                  <c:v>417</c:v>
                </c:pt>
                <c:pt idx="6">
                  <c:v>512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7363712"/>
        <c:axId val="707366432"/>
      </c:lineChart>
      <c:catAx>
        <c:axId val="707363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after release from α-factor/h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6432"/>
        <c:crosses val="autoZero"/>
        <c:auto val="1"/>
        <c:lblAlgn val="ctr"/>
        <c:lblOffset val="100"/>
        <c:noMultiLvlLbl val="0"/>
      </c:catAx>
      <c:valAx>
        <c:axId val="70736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Rnr3-GFP/A.U.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3712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23576427946506687"/>
          <c:y val="7.7339954695872709E-2"/>
          <c:w val="0.58599429878957443"/>
          <c:h val="0.16294392179288544"/>
        </c:manualLayout>
      </c:layout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单细胞拍摄结果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896735555347322E-2"/>
          <c:y val="0.22423869605712876"/>
          <c:w val="0.8539622440335658"/>
          <c:h val="0.60628717391949671"/>
        </c:manualLayout>
      </c:layout>
      <c:scatterChart>
        <c:scatterStyle val="lineMarker"/>
        <c:varyColors val="0"/>
        <c:ser>
          <c:idx val="0"/>
          <c:order val="0"/>
          <c:tx>
            <c:v>6 mM (8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汇总'!$S$68:$S$100</c:f>
              <c:numCache>
                <c:formatCode>0.00_);[Red]\(0.00\)</c:formatCode>
                <c:ptCount val="33"/>
                <c:pt idx="0">
                  <c:v>144.26444444444451</c:v>
                </c:pt>
                <c:pt idx="1">
                  <c:v>147.6537777777778</c:v>
                </c:pt>
                <c:pt idx="2">
                  <c:v>148.55899999999994</c:v>
                </c:pt>
                <c:pt idx="3">
                  <c:v>156.71133333333333</c:v>
                </c:pt>
                <c:pt idx="4">
                  <c:v>169.49811111111114</c:v>
                </c:pt>
                <c:pt idx="5">
                  <c:v>187.65622222222223</c:v>
                </c:pt>
                <c:pt idx="6">
                  <c:v>207.86055555555552</c:v>
                </c:pt>
                <c:pt idx="7">
                  <c:v>247.06633333333332</c:v>
                </c:pt>
                <c:pt idx="8">
                  <c:v>283.41000000000008</c:v>
                </c:pt>
                <c:pt idx="9">
                  <c:v>317.59511111111107</c:v>
                </c:pt>
                <c:pt idx="10">
                  <c:v>346.07633333333331</c:v>
                </c:pt>
                <c:pt idx="11">
                  <c:v>378.72144444444439</c:v>
                </c:pt>
                <c:pt idx="12">
                  <c:v>395.25499999999988</c:v>
                </c:pt>
                <c:pt idx="13">
                  <c:v>413.19677777777781</c:v>
                </c:pt>
                <c:pt idx="14">
                  <c:v>426.55022222222215</c:v>
                </c:pt>
                <c:pt idx="15">
                  <c:v>440.23511111111117</c:v>
                </c:pt>
                <c:pt idx="16">
                  <c:v>450.36355555555554</c:v>
                </c:pt>
                <c:pt idx="17">
                  <c:v>447.05055555555555</c:v>
                </c:pt>
                <c:pt idx="18">
                  <c:v>458.19949999999994</c:v>
                </c:pt>
                <c:pt idx="19">
                  <c:v>459.80150000000003</c:v>
                </c:pt>
                <c:pt idx="20">
                  <c:v>455.58075000000002</c:v>
                </c:pt>
                <c:pt idx="21">
                  <c:v>467.37357142857144</c:v>
                </c:pt>
                <c:pt idx="22">
                  <c:v>496.8411666666666</c:v>
                </c:pt>
                <c:pt idx="23">
                  <c:v>470.63479999999998</c:v>
                </c:pt>
                <c:pt idx="24">
                  <c:v>470.6336</c:v>
                </c:pt>
                <c:pt idx="25">
                  <c:v>463.14279999999997</c:v>
                </c:pt>
                <c:pt idx="26">
                  <c:v>484.72174999999993</c:v>
                </c:pt>
                <c:pt idx="27">
                  <c:v>393.96500000000003</c:v>
                </c:pt>
                <c:pt idx="28">
                  <c:v>378.42399999999986</c:v>
                </c:pt>
                <c:pt idx="29">
                  <c:v>377.78399999999988</c:v>
                </c:pt>
                <c:pt idx="30">
                  <c:v>376.20000000000005</c:v>
                </c:pt>
                <c:pt idx="31">
                  <c:v>379.25399999999991</c:v>
                </c:pt>
                <c:pt idx="32">
                  <c:v>376.96199999999988</c:v>
                </c:pt>
              </c:numCache>
            </c:numRef>
          </c:yVal>
          <c:smooth val="0"/>
        </c:ser>
        <c:ser>
          <c:idx val="1"/>
          <c:order val="1"/>
          <c:tx>
            <c:v>10 mM (10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汇总'!$T$68:$T$100</c:f>
              <c:numCache>
                <c:formatCode>General</c:formatCode>
                <c:ptCount val="33"/>
                <c:pt idx="0">
                  <c:v>181.166</c:v>
                </c:pt>
                <c:pt idx="1">
                  <c:v>184.60189999999997</c:v>
                </c:pt>
                <c:pt idx="2">
                  <c:v>191.06060000000002</c:v>
                </c:pt>
                <c:pt idx="3">
                  <c:v>200.30780000000001</c:v>
                </c:pt>
                <c:pt idx="4">
                  <c:v>211.59340000000003</c:v>
                </c:pt>
                <c:pt idx="5">
                  <c:v>229.5085</c:v>
                </c:pt>
                <c:pt idx="6">
                  <c:v>252.24799999999999</c:v>
                </c:pt>
                <c:pt idx="7">
                  <c:v>286.62610000000006</c:v>
                </c:pt>
                <c:pt idx="8">
                  <c:v>323.51249999999993</c:v>
                </c:pt>
                <c:pt idx="9">
                  <c:v>368.88629999999995</c:v>
                </c:pt>
                <c:pt idx="10">
                  <c:v>415.58100000000002</c:v>
                </c:pt>
                <c:pt idx="11">
                  <c:v>454.44979999999998</c:v>
                </c:pt>
                <c:pt idx="12">
                  <c:v>487.88649999999996</c:v>
                </c:pt>
                <c:pt idx="13">
                  <c:v>510.31550000000004</c:v>
                </c:pt>
                <c:pt idx="14">
                  <c:v>531.03129999999999</c:v>
                </c:pt>
                <c:pt idx="15">
                  <c:v>536.99699999999996</c:v>
                </c:pt>
                <c:pt idx="16">
                  <c:v>542.34749999999997</c:v>
                </c:pt>
                <c:pt idx="17">
                  <c:v>544.67789999999991</c:v>
                </c:pt>
                <c:pt idx="18">
                  <c:v>549.8836</c:v>
                </c:pt>
                <c:pt idx="19">
                  <c:v>545.13611111111118</c:v>
                </c:pt>
                <c:pt idx="20">
                  <c:v>551.82788888888888</c:v>
                </c:pt>
                <c:pt idx="21">
                  <c:v>553.7883333333333</c:v>
                </c:pt>
                <c:pt idx="22">
                  <c:v>551.37733333333335</c:v>
                </c:pt>
                <c:pt idx="23">
                  <c:v>546.45977777777773</c:v>
                </c:pt>
                <c:pt idx="24">
                  <c:v>547.91150000000005</c:v>
                </c:pt>
                <c:pt idx="25">
                  <c:v>542.77375000000006</c:v>
                </c:pt>
                <c:pt idx="26">
                  <c:v>536.90337499999998</c:v>
                </c:pt>
                <c:pt idx="27">
                  <c:v>527.41585714285713</c:v>
                </c:pt>
                <c:pt idx="28">
                  <c:v>478.94100000000003</c:v>
                </c:pt>
                <c:pt idx="29">
                  <c:v>457.27780000000001</c:v>
                </c:pt>
                <c:pt idx="30">
                  <c:v>491.7087499999999</c:v>
                </c:pt>
                <c:pt idx="31">
                  <c:v>522.70466666666675</c:v>
                </c:pt>
                <c:pt idx="32">
                  <c:v>515.31866666666667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69696"/>
        <c:axId val="707370784"/>
      </c:scatterChart>
      <c:valAx>
        <c:axId val="707369696"/>
        <c:scaling>
          <c:orientation val="minMax"/>
          <c:max val="1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Time/min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0784"/>
        <c:crosses val="autoZero"/>
        <c:crossBetween val="midCat"/>
      </c:valAx>
      <c:valAx>
        <c:axId val="70737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Rnr3-GFP/A.U.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69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d[Rnr3-GFP]/</a:t>
            </a:r>
            <a:r>
              <a:rPr lang="en-US" altLang="zh-CN" dirty="0" err="1" smtClean="0"/>
              <a:t>dt</a:t>
            </a:r>
            <a:endParaRPr lang="en-US" altLang="zh-CN" dirty="0"/>
          </a:p>
        </c:rich>
      </c:tx>
      <c:layout>
        <c:manualLayout>
          <c:xMode val="edge"/>
          <c:yMode val="edge"/>
          <c:x val="0.42615966754155732"/>
          <c:y val="6.9444444444444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汇总'!$U$68:$U$100</c:f>
              <c:numCache>
                <c:formatCode>General</c:formatCode>
                <c:ptCount val="33"/>
                <c:pt idx="0">
                  <c:v>-1.6566378399694399</c:v>
                </c:pt>
                <c:pt idx="1">
                  <c:v>0.59143860189017705</c:v>
                </c:pt>
                <c:pt idx="2">
                  <c:v>1.36561305812571</c:v>
                </c:pt>
                <c:pt idx="3">
                  <c:v>2.0194085437123199</c:v>
                </c:pt>
                <c:pt idx="4">
                  <c:v>3.0075683827159501</c:v>
                </c:pt>
                <c:pt idx="5">
                  <c:v>4.2844585420510501</c:v>
                </c:pt>
                <c:pt idx="6">
                  <c:v>5.5853275463919703</c:v>
                </c:pt>
                <c:pt idx="7">
                  <c:v>6.6116186927266201</c:v>
                </c:pt>
                <c:pt idx="8">
                  <c:v>7.1397087963202601</c:v>
                </c:pt>
                <c:pt idx="9">
                  <c:v>7.0706272131369197</c:v>
                </c:pt>
                <c:pt idx="10">
                  <c:v>6.4364883970455704</c:v>
                </c:pt>
                <c:pt idx="11">
                  <c:v>5.3775507634164903</c:v>
                </c:pt>
                <c:pt idx="12">
                  <c:v>4.1019941439940499</c:v>
                </c:pt>
                <c:pt idx="13">
                  <c:v>2.8386876312131601</c:v>
                </c:pt>
                <c:pt idx="14">
                  <c:v>1.79139912339743</c:v>
                </c:pt>
                <c:pt idx="15">
                  <c:v>1.10107739557304</c:v>
                </c:pt>
                <c:pt idx="16">
                  <c:v>0.82101703389314196</c:v>
                </c:pt>
                <c:pt idx="17">
                  <c:v>0.907896084956336</c:v>
                </c:pt>
                <c:pt idx="18">
                  <c:v>1.22985578459468</c:v>
                </c:pt>
                <c:pt idx="19">
                  <c:v>1.5909712439494399</c:v>
                </c:pt>
                <c:pt idx="20">
                  <c:v>1.7696414839715</c:v>
                </c:pt>
                <c:pt idx="21">
                  <c:v>1.5666067227598</c:v>
                </c:pt>
                <c:pt idx="22">
                  <c:v>0.85648033337895102</c:v>
                </c:pt>
                <c:pt idx="23">
                  <c:v>-0.36513759684043301</c:v>
                </c:pt>
                <c:pt idx="24">
                  <c:v>-1.9487186613202301</c:v>
                </c:pt>
                <c:pt idx="25">
                  <c:v>-3.5836105260192599</c:v>
                </c:pt>
                <c:pt idx="26">
                  <c:v>-4.8299818471665201</c:v>
                </c:pt>
                <c:pt idx="27">
                  <c:v>-5.2051227310049697</c:v>
                </c:pt>
                <c:pt idx="28">
                  <c:v>-4.3411362379479996</c:v>
                </c:pt>
                <c:pt idx="29">
                  <c:v>-2.2328769207693799</c:v>
                </c:pt>
                <c:pt idx="30">
                  <c:v>0.40318712730723799</c:v>
                </c:pt>
                <c:pt idx="31">
                  <c:v>1.6366917516911801</c:v>
                </c:pt>
                <c:pt idx="32">
                  <c:v>-2.3266437069186199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汇总'!$V$68:$V$100</c:f>
              <c:numCache>
                <c:formatCode>General</c:formatCode>
                <c:ptCount val="33"/>
                <c:pt idx="0">
                  <c:v>-2.6659327452317299</c:v>
                </c:pt>
                <c:pt idx="1">
                  <c:v>1.46572419186102</c:v>
                </c:pt>
                <c:pt idx="2">
                  <c:v>2.0992126510621398</c:v>
                </c:pt>
                <c:pt idx="3">
                  <c:v>2.0789412080932599</c:v>
                </c:pt>
                <c:pt idx="4">
                  <c:v>2.5979753409114701</c:v>
                </c:pt>
                <c:pt idx="5">
                  <c:v>3.8628851508622</c:v>
                </c:pt>
                <c:pt idx="6">
                  <c:v>5.5763125965491902</c:v>
                </c:pt>
                <c:pt idx="7">
                  <c:v>7.2685610049214704</c:v>
                </c:pt>
                <c:pt idx="8">
                  <c:v>8.5069250744212699</c:v>
                </c:pt>
                <c:pt idx="9">
                  <c:v>9.0088950353802701</c:v>
                </c:pt>
                <c:pt idx="10">
                  <c:v>8.6827840831970793</c:v>
                </c:pt>
                <c:pt idx="11">
                  <c:v>7.6167436501713697</c:v>
                </c:pt>
                <c:pt idx="12">
                  <c:v>6.0345465322124703</c:v>
                </c:pt>
                <c:pt idx="13">
                  <c:v>4.2339333369908303</c:v>
                </c:pt>
                <c:pt idx="14">
                  <c:v>2.52073317043578</c:v>
                </c:pt>
                <c:pt idx="15">
                  <c:v>1.1493849288336799</c:v>
                </c:pt>
                <c:pt idx="16">
                  <c:v>0.27790101412267398</c:v>
                </c:pt>
                <c:pt idx="17">
                  <c:v>-5.7269259682818603E-2</c:v>
                </c:pt>
                <c:pt idx="18">
                  <c:v>5.6396149369126299E-2</c:v>
                </c:pt>
                <c:pt idx="19">
                  <c:v>0.42818840504209699</c:v>
                </c:pt>
                <c:pt idx="20">
                  <c:v>0.80562838385717295</c:v>
                </c:pt>
                <c:pt idx="21">
                  <c:v>0.93181053231159305</c:v>
                </c:pt>
                <c:pt idx="22">
                  <c:v>0.61116451014699102</c:v>
                </c:pt>
                <c:pt idx="23">
                  <c:v>-0.22641541042604199</c:v>
                </c:pt>
                <c:pt idx="24">
                  <c:v>-1.4757077691251199</c:v>
                </c:pt>
                <c:pt idx="25">
                  <c:v>-2.83578729496474</c:v>
                </c:pt>
                <c:pt idx="26">
                  <c:v>-3.8369379155823098</c:v>
                </c:pt>
                <c:pt idx="27">
                  <c:v>-3.9352436270320501</c:v>
                </c:pt>
                <c:pt idx="28">
                  <c:v>-2.6978300025131299</c:v>
                </c:pt>
                <c:pt idx="29">
                  <c:v>-0.104313667754707</c:v>
                </c:pt>
                <c:pt idx="30">
                  <c:v>3.00739837920983</c:v>
                </c:pt>
                <c:pt idx="31">
                  <c:v>4.3202331767526703</c:v>
                </c:pt>
                <c:pt idx="32">
                  <c:v>-0.79131104032486999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373504"/>
        <c:axId val="707374048"/>
      </c:scatterChart>
      <c:valAx>
        <c:axId val="70737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4048"/>
        <c:crosses val="autoZero"/>
        <c:crossBetween val="midCat"/>
      </c:valAx>
      <c:valAx>
        <c:axId val="7073740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7373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汇总'!$G$137:$G$195</c:f>
              <c:numCache>
                <c:formatCode>0.00</c:formatCode>
                <c:ptCount val="59"/>
                <c:pt idx="0">
                  <c:v>2.7993547858941699</c:v>
                </c:pt>
                <c:pt idx="1">
                  <c:v>0.68590226832982903</c:v>
                </c:pt>
                <c:pt idx="2">
                  <c:v>-0.56509517207011795</c:v>
                </c:pt>
                <c:pt idx="3">
                  <c:v>-1.13681760719416</c:v>
                </c:pt>
                <c:pt idx="4">
                  <c:v>-1.18836384786201</c:v>
                </c:pt>
                <c:pt idx="5">
                  <c:v>-0.85729088203090997</c:v>
                </c:pt>
                <c:pt idx="6">
                  <c:v>-0.26180512980826398</c:v>
                </c:pt>
                <c:pt idx="7">
                  <c:v>0.49734757794317203</c:v>
                </c:pt>
                <c:pt idx="8">
                  <c:v>1.3352494118664699</c:v>
                </c:pt>
                <c:pt idx="9">
                  <c:v>2.1813944829424101</c:v>
                </c:pt>
                <c:pt idx="10">
                  <c:v>2.9784514648414202</c:v>
                </c:pt>
                <c:pt idx="11">
                  <c:v>3.6811700779903398</c:v>
                </c:pt>
                <c:pt idx="12">
                  <c:v>4.2553996347938599</c:v>
                </c:pt>
                <c:pt idx="13">
                  <c:v>4.6771908666957502</c:v>
                </c:pt>
                <c:pt idx="14">
                  <c:v>4.9319552750103304</c:v>
                </c:pt>
                <c:pt idx="15">
                  <c:v>5.0136592686995902</c:v>
                </c:pt>
                <c:pt idx="16">
                  <c:v>4.9240333735169797</c:v>
                </c:pt>
                <c:pt idx="17">
                  <c:v>4.6717798181836603</c:v>
                </c:pt>
                <c:pt idx="18">
                  <c:v>4.2717648245087396</c:v>
                </c:pt>
                <c:pt idx="19">
                  <c:v>3.7441849496097901</c:v>
                </c:pt>
                <c:pt idx="20">
                  <c:v>3.11369984963516</c:v>
                </c:pt>
                <c:pt idx="21">
                  <c:v>2.40852685563573</c:v>
                </c:pt>
                <c:pt idx="22">
                  <c:v>1.6594957734774101</c:v>
                </c:pt>
                <c:pt idx="23">
                  <c:v>0.89906534093215895</c:v>
                </c:pt>
                <c:pt idx="24">
                  <c:v>0.16030579633019101</c:v>
                </c:pt>
                <c:pt idx="25">
                  <c:v>-0.52414496559863299</c:v>
                </c:pt>
                <c:pt idx="26">
                  <c:v>-1.1231411538221201</c:v>
                </c:pt>
                <c:pt idx="27">
                  <c:v>-1.60809123892159</c:v>
                </c:pt>
                <c:pt idx="28">
                  <c:v>-1.9540059694654801</c:v>
                </c:pt>
                <c:pt idx="29">
                  <c:v>-2.1405126862290702</c:v>
                </c:pt>
                <c:pt idx="30">
                  <c:v>-2.1528133524085802</c:v>
                </c:pt>
                <c:pt idx="31">
                  <c:v>-1.9825606967287399</c:v>
                </c:pt>
                <c:pt idx="32">
                  <c:v>-1.62862384510178</c:v>
                </c:pt>
                <c:pt idx="33">
                  <c:v>-1.0977117952445401</c:v>
                </c:pt>
                <c:pt idx="34">
                  <c:v>-0.40482006742332</c:v>
                </c:pt>
                <c:pt idx="35">
                  <c:v>0.42653715675807602</c:v>
                </c:pt>
                <c:pt idx="36">
                  <c:v>1.36435011684755</c:v>
                </c:pt>
                <c:pt idx="37">
                  <c:v>2.3684355078875599</c:v>
                </c:pt>
                <c:pt idx="38">
                  <c:v>3.3911042184234099</c:v>
                </c:pt>
                <c:pt idx="39">
                  <c:v>4.3782245452357502</c:v>
                </c:pt>
                <c:pt idx="40">
                  <c:v>5.2707336791100596</c:v>
                </c:pt>
                <c:pt idx="41">
                  <c:v>6.0066532771910799</c:v>
                </c:pt>
                <c:pt idx="42">
                  <c:v>6.5236679587152899</c:v>
                </c:pt>
                <c:pt idx="43">
                  <c:v>6.7623285821708601</c:v>
                </c:pt>
                <c:pt idx="44">
                  <c:v>6.6699451831672398</c:v>
                </c:pt>
                <c:pt idx="45">
                  <c:v>6.2052374735425397</c:v>
                </c:pt>
                <c:pt idx="46">
                  <c:v>5.34381382350238</c:v>
                </c:pt>
                <c:pt idx="47">
                  <c:v>4.0845526697871302</c:v>
                </c:pt>
                <c:pt idx="48">
                  <c:v>2.4569633141667602</c:v>
                </c:pt>
                <c:pt idx="49">
                  <c:v>0.52960609774752199</c:v>
                </c:pt>
                <c:pt idx="50">
                  <c:v>-1.58034504213566</c:v>
                </c:pt>
                <c:pt idx="51">
                  <c:v>-3.6963116044324802</c:v>
                </c:pt>
                <c:pt idx="52">
                  <c:v>-5.5702020970683304</c:v>
                </c:pt>
                <c:pt idx="53">
                  <c:v>-6.8688940792915103</c:v>
                </c:pt>
                <c:pt idx="54">
                  <c:v>-7.15921158196248</c:v>
                </c:pt>
                <c:pt idx="55">
                  <c:v>-5.8912997927840696</c:v>
                </c:pt>
                <c:pt idx="56">
                  <c:v>-2.3802958722463998</c:v>
                </c:pt>
                <c:pt idx="57">
                  <c:v>4.2138082551741798</c:v>
                </c:pt>
                <c:pt idx="58">
                  <c:v>14.908218311325699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汇总'!$H$137:$H$195</c:f>
              <c:numCache>
                <c:formatCode>0.00</c:formatCode>
                <c:ptCount val="59"/>
                <c:pt idx="0">
                  <c:v>25.239881682509399</c:v>
                </c:pt>
                <c:pt idx="1">
                  <c:v>9.4453488060155504</c:v>
                </c:pt>
                <c:pt idx="2">
                  <c:v>-0.57286673218131101</c:v>
                </c:pt>
                <c:pt idx="3">
                  <c:v>-6.0491368097799603</c:v>
                </c:pt>
                <c:pt idx="4">
                  <c:v>-8.0691434709813894</c:v>
                </c:pt>
                <c:pt idx="5">
                  <c:v>-7.5740654271104999</c:v>
                </c:pt>
                <c:pt idx="6">
                  <c:v>-5.3664669925161199</c:v>
                </c:pt>
                <c:pt idx="7">
                  <c:v>-2.1176138936176399</c:v>
                </c:pt>
                <c:pt idx="8">
                  <c:v>1.6240447786015</c:v>
                </c:pt>
                <c:pt idx="9">
                  <c:v>5.42347436992294</c:v>
                </c:pt>
                <c:pt idx="10">
                  <c:v>8.9489632828818895</c:v>
                </c:pt>
                <c:pt idx="11">
                  <c:v>11.9615586478217</c:v>
                </c:pt>
                <c:pt idx="12">
                  <c:v>14.304230444988301</c:v>
                </c:pt>
                <c:pt idx="13">
                  <c:v>15.8909506452089</c:v>
                </c:pt>
                <c:pt idx="14">
                  <c:v>16.695859104267001</c:v>
                </c:pt>
                <c:pt idx="15">
                  <c:v>16.742673113651801</c:v>
                </c:pt>
                <c:pt idx="16">
                  <c:v>16.094482677935702</c:v>
                </c:pt>
                <c:pt idx="17">
                  <c:v>14.8440587565933</c:v>
                </c:pt>
                <c:pt idx="18">
                  <c:v>13.1047868756516</c:v>
                </c:pt>
                <c:pt idx="19">
                  <c:v>11.002323682124601</c:v>
                </c:pt>
                <c:pt idx="20">
                  <c:v>8.6670591817567093</c:v>
                </c:pt>
                <c:pt idx="21">
                  <c:v>6.2274525681681903</c:v>
                </c:pt>
                <c:pt idx="22">
                  <c:v>3.8042947190619301</c:v>
                </c:pt>
                <c:pt idx="23">
                  <c:v>1.50593560272295</c:v>
                </c:pt>
                <c:pt idx="24">
                  <c:v>-0.57549999439182298</c:v>
                </c:pt>
                <c:pt idx="25">
                  <c:v>-2.36689984060716</c:v>
                </c:pt>
                <c:pt idx="26">
                  <c:v>-3.8159609865917901</c:v>
                </c:pt>
                <c:pt idx="27">
                  <c:v>-4.8920169340179704</c:v>
                </c:pt>
                <c:pt idx="28">
                  <c:v>-5.5859311642591498</c:v>
                </c:pt>
                <c:pt idx="29">
                  <c:v>-5.9091077784725901</c:v>
                </c:pt>
                <c:pt idx="30">
                  <c:v>-5.8916848328546401</c:v>
                </c:pt>
                <c:pt idx="31">
                  <c:v>-5.5799907853102404</c:v>
                </c:pt>
                <c:pt idx="32">
                  <c:v>-5.0333593021613403</c:v>
                </c:pt>
                <c:pt idx="33">
                  <c:v>-4.3204125060000003</c:v>
                </c:pt>
                <c:pt idx="34">
                  <c:v>-3.5149375781847598</c:v>
                </c:pt>
                <c:pt idx="35">
                  <c:v>-2.6914964619514601</c:v>
                </c:pt>
                <c:pt idx="36">
                  <c:v>-1.9209232444797799</c:v>
                </c:pt>
                <c:pt idx="37">
                  <c:v>-1.26587862876486</c:v>
                </c:pt>
                <c:pt idx="38">
                  <c:v>-0.77664573850514895</c:v>
                </c:pt>
                <c:pt idx="39">
                  <c:v>-0.48736633169183102</c:v>
                </c:pt>
                <c:pt idx="40">
                  <c:v>-0.41293133100325402</c:v>
                </c:pt>
                <c:pt idx="41">
                  <c:v>-0.54675441153946402</c:v>
                </c:pt>
                <c:pt idx="42">
                  <c:v>-0.85967221885168499</c:v>
                </c:pt>
                <c:pt idx="43">
                  <c:v>-1.3002296226683301</c:v>
                </c:pt>
                <c:pt idx="44">
                  <c:v>-1.7966232441938801</c:v>
                </c:pt>
                <c:pt idx="45">
                  <c:v>-2.2605913271397999</c:v>
                </c:pt>
                <c:pt idx="46">
                  <c:v>-2.5935528552669398</c:v>
                </c:pt>
                <c:pt idx="47">
                  <c:v>-2.6953136515523699</c:v>
                </c:pt>
                <c:pt idx="48">
                  <c:v>-2.4756720264882599</c:v>
                </c:pt>
                <c:pt idx="49">
                  <c:v>-1.8692713755171899</c:v>
                </c:pt>
                <c:pt idx="50">
                  <c:v>-0.85406195809033802</c:v>
                </c:pt>
                <c:pt idx="51">
                  <c:v>0.52625107692617601</c:v>
                </c:pt>
                <c:pt idx="52">
                  <c:v>2.13538152214517</c:v>
                </c:pt>
                <c:pt idx="53">
                  <c:v>3.7128510690915202</c:v>
                </c:pt>
                <c:pt idx="54">
                  <c:v>4.8371718301170903</c:v>
                </c:pt>
                <c:pt idx="55">
                  <c:v>4.8833860303312697</c:v>
                </c:pt>
                <c:pt idx="56">
                  <c:v>2.9745116420830402</c:v>
                </c:pt>
                <c:pt idx="57">
                  <c:v>-2.0735720967531899</c:v>
                </c:pt>
                <c:pt idx="58">
                  <c:v>-11.814280173207999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汇总'!$I$137:$I$195</c:f>
              <c:numCache>
                <c:formatCode>0.00</c:formatCode>
                <c:ptCount val="59"/>
                <c:pt idx="0">
                  <c:v>2.13425007260884</c:v>
                </c:pt>
                <c:pt idx="1">
                  <c:v>1.1534838915435399</c:v>
                </c:pt>
                <c:pt idx="2">
                  <c:v>-1.47493735292294E-2</c:v>
                </c:pt>
                <c:pt idx="3">
                  <c:v>-1.0351447146167201</c:v>
                </c:pt>
                <c:pt idx="4">
                  <c:v>-1.7111233000872501</c:v>
                </c:pt>
                <c:pt idx="5">
                  <c:v>-1.9524445939444901</c:v>
                </c:pt>
                <c:pt idx="6">
                  <c:v>-1.7475565812127101</c:v>
                </c:pt>
                <c:pt idx="7">
                  <c:v>-1.14027013166717</c:v>
                </c:pt>
                <c:pt idx="8">
                  <c:v>-0.21036034727470801</c:v>
                </c:pt>
                <c:pt idx="9">
                  <c:v>0.94228544816002102</c:v>
                </c:pt>
                <c:pt idx="10">
                  <c:v>2.2103366055159799</c:v>
                </c:pt>
                <c:pt idx="11">
                  <c:v>3.4888516482880001</c:v>
                </c:pt>
                <c:pt idx="12">
                  <c:v>4.6826042740419602</c:v>
                </c:pt>
                <c:pt idx="13">
                  <c:v>5.7112159483741198</c:v>
                </c:pt>
                <c:pt idx="14">
                  <c:v>6.5123913672256899</c:v>
                </c:pt>
                <c:pt idx="15">
                  <c:v>7.0435362502724201</c:v>
                </c:pt>
                <c:pt idx="16">
                  <c:v>7.28202011497872</c:v>
                </c:pt>
                <c:pt idx="17">
                  <c:v>7.2243298677741796</c:v>
                </c:pt>
                <c:pt idx="18">
                  <c:v>6.8843432356816896</c:v>
                </c:pt>
                <c:pt idx="19">
                  <c:v>6.29093424859275</c:v>
                </c:pt>
                <c:pt idx="20">
                  <c:v>5.4851061692575103</c:v>
                </c:pt>
                <c:pt idx="21">
                  <c:v>4.5168304549250102</c:v>
                </c:pt>
                <c:pt idx="22">
                  <c:v>3.4417535214375601</c:v>
                </c:pt>
                <c:pt idx="23">
                  <c:v>2.3179162674555598</c:v>
                </c:pt>
                <c:pt idx="24">
                  <c:v>1.2026145033530999</c:v>
                </c:pt>
                <c:pt idx="25">
                  <c:v>0.14951161620237299</c:v>
                </c:pt>
                <c:pt idx="26">
                  <c:v>-0.79390201087698797</c:v>
                </c:pt>
                <c:pt idx="27">
                  <c:v>-1.5884251198491399</c:v>
                </c:pt>
                <c:pt idx="28">
                  <c:v>-2.2047763473516402</c:v>
                </c:pt>
                <c:pt idx="29">
                  <c:v>-2.62469556386226</c:v>
                </c:pt>
                <c:pt idx="30">
                  <c:v>-2.8414885166622001</c:v>
                </c:pt>
                <c:pt idx="31">
                  <c:v>-2.8600043239969</c:v>
                </c:pt>
                <c:pt idx="32">
                  <c:v>-2.6960521809251801</c:v>
                </c:pt>
                <c:pt idx="33">
                  <c:v>-2.3752804504571201</c:v>
                </c:pt>
                <c:pt idx="34">
                  <c:v>-1.9315581268120099</c:v>
                </c:pt>
                <c:pt idx="35">
                  <c:v>-1.40491547062246</c:v>
                </c:pt>
                <c:pt idx="36">
                  <c:v>-0.83911742916408605</c:v>
                </c:pt>
                <c:pt idx="37">
                  <c:v>-0.27896026771600102</c:v>
                </c:pt>
                <c:pt idx="38">
                  <c:v>0.23260134861923101</c:v>
                </c:pt>
                <c:pt idx="39">
                  <c:v>0.65737277023123697</c:v>
                </c:pt>
                <c:pt idx="40">
                  <c:v>0.96474240991803895</c:v>
                </c:pt>
                <c:pt idx="41">
                  <c:v>1.1342517427194001</c:v>
                </c:pt>
                <c:pt idx="42">
                  <c:v>1.1577377668342499</c:v>
                </c:pt>
                <c:pt idx="43">
                  <c:v>1.04085662071392</c:v>
                </c:pt>
                <c:pt idx="44">
                  <c:v>0.80378023825591705</c:v>
                </c:pt>
                <c:pt idx="45">
                  <c:v>0.48084111088768799</c:v>
                </c:pt>
                <c:pt idx="46">
                  <c:v>0.118883412155343</c:v>
                </c:pt>
                <c:pt idx="47">
                  <c:v>-0.22593807249357001</c:v>
                </c:pt>
                <c:pt idx="48">
                  <c:v>-0.49318658151527101</c:v>
                </c:pt>
                <c:pt idx="49">
                  <c:v>-0.62529176226958205</c:v>
                </c:pt>
                <c:pt idx="50">
                  <c:v>-0.57712680202375299</c:v>
                </c:pt>
                <c:pt idx="51">
                  <c:v>-0.328340115211536</c:v>
                </c:pt>
                <c:pt idx="52">
                  <c:v>0.101215790365976</c:v>
                </c:pt>
                <c:pt idx="53">
                  <c:v>0.63259883172238696</c:v>
                </c:pt>
                <c:pt idx="54">
                  <c:v>1.1050590042138899</c:v>
                </c:pt>
                <c:pt idx="55">
                  <c:v>1.24909410757108</c:v>
                </c:pt>
                <c:pt idx="56">
                  <c:v>0.65486966912253097</c:v>
                </c:pt>
                <c:pt idx="57">
                  <c:v>-1.2644236247029701</c:v>
                </c:pt>
                <c:pt idx="58">
                  <c:v>-5.3147184906343501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汇总'!$J$137:$J$195</c:f>
              <c:numCache>
                <c:formatCode>0.00</c:formatCode>
                <c:ptCount val="59"/>
                <c:pt idx="0">
                  <c:v>-13.286755332930399</c:v>
                </c:pt>
                <c:pt idx="1">
                  <c:v>-4.6076857906661699</c:v>
                </c:pt>
                <c:pt idx="2">
                  <c:v>0.47520983171319903</c:v>
                </c:pt>
                <c:pt idx="3">
                  <c:v>3.26117933542116</c:v>
                </c:pt>
                <c:pt idx="4">
                  <c:v>4.6851811413231799</c:v>
                </c:pt>
                <c:pt idx="5">
                  <c:v>5.39159857042619</c:v>
                </c:pt>
                <c:pt idx="6">
                  <c:v>5.7977743297090099</c:v>
                </c:pt>
                <c:pt idx="7">
                  <c:v>6.1482332526219201</c:v>
                </c:pt>
                <c:pt idx="8">
                  <c:v>6.5604264829222796</c:v>
                </c:pt>
                <c:pt idx="9">
                  <c:v>7.0627954298513203</c:v>
                </c:pt>
                <c:pt idx="10">
                  <c:v>7.6259189619961196</c:v>
                </c:pt>
                <c:pt idx="11">
                  <c:v>8.1874724465197897</c:v>
                </c:pt>
                <c:pt idx="12">
                  <c:v>8.6716923797800796</c:v>
                </c:pt>
                <c:pt idx="13">
                  <c:v>9.0040054946972408</c:v>
                </c:pt>
                <c:pt idx="14">
                  <c:v>9.1214463695691705</c:v>
                </c:pt>
                <c:pt idx="15">
                  <c:v>8.9794527023705406</c:v>
                </c:pt>
                <c:pt idx="16">
                  <c:v>8.5555925539118896</c:v>
                </c:pt>
                <c:pt idx="17">
                  <c:v>7.8507430025734397</c:v>
                </c:pt>
                <c:pt idx="18">
                  <c:v>6.8882047926643297</c:v>
                </c:pt>
                <c:pt idx="19">
                  <c:v>5.71120269780398</c:v>
                </c:pt>
                <c:pt idx="20">
                  <c:v>4.37918646004628</c:v>
                </c:pt>
                <c:pt idx="21">
                  <c:v>2.96331230482792</c:v>
                </c:pt>
                <c:pt idx="22">
                  <c:v>1.54145017113608</c:v>
                </c:pt>
                <c:pt idx="23">
                  <c:v>0.193026935649103</c:v>
                </c:pt>
                <c:pt idx="24">
                  <c:v>-1.0060189510689099</c:v>
                </c:pt>
                <c:pt idx="25">
                  <c:v>-1.98793085889083</c:v>
                </c:pt>
                <c:pt idx="26">
                  <c:v>-2.6972697062208</c:v>
                </c:pt>
                <c:pt idx="27">
                  <c:v>-3.0943211857267601</c:v>
                </c:pt>
                <c:pt idx="28">
                  <c:v>-3.1576385123189699</c:v>
                </c:pt>
                <c:pt idx="29">
                  <c:v>-2.8856195785565402</c:v>
                </c:pt>
                <c:pt idx="30">
                  <c:v>-2.2970522633763202</c:v>
                </c:pt>
                <c:pt idx="31">
                  <c:v>-1.4305965007075001</c:v>
                </c:pt>
                <c:pt idx="32">
                  <c:v>-0.34320657515136499</c:v>
                </c:pt>
                <c:pt idx="33">
                  <c:v>0.89246802738565001</c:v>
                </c:pt>
                <c:pt idx="34">
                  <c:v>2.1916300255729899</c:v>
                </c:pt>
                <c:pt idx="35">
                  <c:v>3.4617219558916901</c:v>
                </c:pt>
                <c:pt idx="36">
                  <c:v>4.6075110833462496</c:v>
                </c:pt>
                <c:pt idx="37">
                  <c:v>5.53669383914524</c:v>
                </c:pt>
                <c:pt idx="38">
                  <c:v>6.16580715413824</c:v>
                </c:pt>
                <c:pt idx="39">
                  <c:v>6.42619919629864</c:v>
                </c:pt>
                <c:pt idx="40">
                  <c:v>6.2697771595260399</c:v>
                </c:pt>
                <c:pt idx="41">
                  <c:v>5.67421489094402</c:v>
                </c:pt>
                <c:pt idx="42">
                  <c:v>4.6472682824486897</c:v>
                </c:pt>
                <c:pt idx="43">
                  <c:v>3.2298114924510499</c:v>
                </c:pt>
                <c:pt idx="44">
                  <c:v>1.49717220239056</c:v>
                </c:pt>
                <c:pt idx="45">
                  <c:v>-0.44169074775322598</c:v>
                </c:pt>
                <c:pt idx="46">
                  <c:v>-2.4476588611954702</c:v>
                </c:pt>
                <c:pt idx="47">
                  <c:v>-4.3581010008993397</c:v>
                </c:pt>
                <c:pt idx="48">
                  <c:v>-5.9972571581091403</c:v>
                </c:pt>
                <c:pt idx="49">
                  <c:v>-7.1909550720174602</c:v>
                </c:pt>
                <c:pt idx="50">
                  <c:v>-7.7862906590546901</c:v>
                </c:pt>
                <c:pt idx="51">
                  <c:v>-7.6769380719345897</c:v>
                </c:pt>
                <c:pt idx="52">
                  <c:v>-6.8347900689931302</c:v>
                </c:pt>
                <c:pt idx="53">
                  <c:v>-5.3486642343007702</c:v>
                </c:pt>
                <c:pt idx="54">
                  <c:v>-3.4708454510640299</c:v>
                </c:pt>
                <c:pt idx="55">
                  <c:v>-1.67226989052046</c:v>
                </c:pt>
                <c:pt idx="56">
                  <c:v>-0.70719063861222298</c:v>
                </c:pt>
                <c:pt idx="57">
                  <c:v>-1.6881999458444901</c:v>
                </c:pt>
                <c:pt idx="58">
                  <c:v>-6.1725179426958903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汇总'!$K$137:$K$195</c:f>
              <c:numCache>
                <c:formatCode>0.00</c:formatCode>
                <c:ptCount val="59"/>
                <c:pt idx="0">
                  <c:v>1.83953480435577</c:v>
                </c:pt>
                <c:pt idx="1">
                  <c:v>1.58504753549364</c:v>
                </c:pt>
                <c:pt idx="2">
                  <c:v>0.23314890732048599</c:v>
                </c:pt>
                <c:pt idx="3">
                  <c:v>-1.32048034015427</c:v>
                </c:pt>
                <c:pt idx="4">
                  <c:v>-2.5200350554849398</c:v>
                </c:pt>
                <c:pt idx="5">
                  <c:v>-3.07064583304992</c:v>
                </c:pt>
                <c:pt idx="6">
                  <c:v>-2.8711829253131902</c:v>
                </c:pt>
                <c:pt idx="7">
                  <c:v>-1.95775396741187</c:v>
                </c:pt>
                <c:pt idx="8">
                  <c:v>-0.45688923822278998</c:v>
                </c:pt>
                <c:pt idx="9">
                  <c:v>1.4525481511115299</c:v>
                </c:pt>
                <c:pt idx="10">
                  <c:v>3.56964608338963</c:v>
                </c:pt>
                <c:pt idx="11">
                  <c:v>5.6947965516541599</c:v>
                </c:pt>
                <c:pt idx="12">
                  <c:v>7.6469496741285798</c:v>
                </c:pt>
                <c:pt idx="13">
                  <c:v>9.2755565494955405</c:v>
                </c:pt>
                <c:pt idx="14">
                  <c:v>10.467945227398699</c:v>
                </c:pt>
                <c:pt idx="15">
                  <c:v>11.1528304022206</c:v>
                </c:pt>
                <c:pt idx="16">
                  <c:v>11.300613771364301</c:v>
                </c:pt>
                <c:pt idx="17">
                  <c:v>10.9210883324333</c:v>
                </c:pt>
                <c:pt idx="18">
                  <c:v>10.0591162268856</c:v>
                </c:pt>
                <c:pt idx="19">
                  <c:v>8.78880607089744</c:v>
                </c:pt>
                <c:pt idx="20">
                  <c:v>7.2066720473606498</c:v>
                </c:pt>
                <c:pt idx="21">
                  <c:v>5.4242133660900196</c:v>
                </c:pt>
                <c:pt idx="22">
                  <c:v>3.5603090325135698</c:v>
                </c:pt>
                <c:pt idx="23">
                  <c:v>1.73377919826441</c:v>
                </c:pt>
                <c:pt idx="24">
                  <c:v>5.6420700290188398E-2</c:v>
                </c:pt>
                <c:pt idx="25">
                  <c:v>-1.37321927175702</c:v>
                </c:pt>
                <c:pt idx="26">
                  <c:v>-2.4751111068778799</c:v>
                </c:pt>
                <c:pt idx="27">
                  <c:v>-3.1918756967445598</c:v>
                </c:pt>
                <c:pt idx="28">
                  <c:v>-3.49164941304694</c:v>
                </c:pt>
                <c:pt idx="29">
                  <c:v>-3.3695918657294301</c:v>
                </c:pt>
                <c:pt idx="30">
                  <c:v>-2.84799083648157</c:v>
                </c:pt>
                <c:pt idx="31">
                  <c:v>-1.97496244862967</c:v>
                </c:pt>
                <c:pt idx="32">
                  <c:v>-0.82178830151022098</c:v>
                </c:pt>
                <c:pt idx="33">
                  <c:v>0.52102503586300497</c:v>
                </c:pt>
                <c:pt idx="34">
                  <c:v>1.9488351102026999</c:v>
                </c:pt>
                <c:pt idx="35">
                  <c:v>3.3489285198316399</c:v>
                </c:pt>
                <c:pt idx="36">
                  <c:v>4.6073453058260796</c:v>
                </c:pt>
                <c:pt idx="37">
                  <c:v>5.6162027361511697</c:v>
                </c:pt>
                <c:pt idx="38">
                  <c:v>6.2812147539016099</c:v>
                </c:pt>
                <c:pt idx="39">
                  <c:v>6.5290596938139398</c:v>
                </c:pt>
                <c:pt idx="40">
                  <c:v>6.31420520432851</c:v>
                </c:pt>
                <c:pt idx="41">
                  <c:v>5.6247556458761698</c:v>
                </c:pt>
                <c:pt idx="42">
                  <c:v>4.4868435689757797</c:v>
                </c:pt>
                <c:pt idx="43">
                  <c:v>2.96704320906532</c:v>
                </c:pt>
                <c:pt idx="44">
                  <c:v>1.17224026819324</c:v>
                </c:pt>
                <c:pt idx="45">
                  <c:v>-0.75365141343549502</c:v>
                </c:pt>
                <c:pt idx="46">
                  <c:v>-2.6367793593098501</c:v>
                </c:pt>
                <c:pt idx="47">
                  <c:v>-4.2849448627057702</c:v>
                </c:pt>
                <c:pt idx="48">
                  <c:v>-5.5044386938310303</c:v>
                </c:pt>
                <c:pt idx="49">
                  <c:v>-6.1229041725721496</c:v>
                </c:pt>
                <c:pt idx="50">
                  <c:v>-6.01905533740445</c:v>
                </c:pt>
                <c:pt idx="51">
                  <c:v>-5.1601216083307504</c:v>
                </c:pt>
                <c:pt idx="52">
                  <c:v>-3.6479340084830199</c:v>
                </c:pt>
                <c:pt idx="53">
                  <c:v>-1.7746116757965</c:v>
                </c:pt>
                <c:pt idx="54">
                  <c:v>-8.8851062597272698E-2</c:v>
                </c:pt>
                <c:pt idx="55">
                  <c:v>0.52613611115529901</c:v>
                </c:pt>
                <c:pt idx="56">
                  <c:v>-1.23805358038266</c:v>
                </c:pt>
                <c:pt idx="57">
                  <c:v>-7.2195635911253904</c:v>
                </c:pt>
                <c:pt idx="58">
                  <c:v>-19.905874674543298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汇总'!$L$137:$L$195</c:f>
              <c:numCache>
                <c:formatCode>0.00</c:formatCode>
                <c:ptCount val="59"/>
                <c:pt idx="0">
                  <c:v>43.920609549586302</c:v>
                </c:pt>
                <c:pt idx="1">
                  <c:v>12.667618086237599</c:v>
                </c:pt>
                <c:pt idx="2">
                  <c:v>-3.3190524844757099</c:v>
                </c:pt>
                <c:pt idx="3">
                  <c:v>-9.32916352761257</c:v>
                </c:pt>
                <c:pt idx="4">
                  <c:v>-9.3222753760005208</c:v>
                </c:pt>
                <c:pt idx="5">
                  <c:v>-6.1683365367771303</c:v>
                </c:pt>
                <c:pt idx="6">
                  <c:v>-1.8581803640502801</c:v>
                </c:pt>
                <c:pt idx="7">
                  <c:v>2.3137102706174302</c:v>
                </c:pt>
                <c:pt idx="8">
                  <c:v>5.5918982329900304</c:v>
                </c:pt>
                <c:pt idx="9">
                  <c:v>7.6259636840932199</c:v>
                </c:pt>
                <c:pt idx="10">
                  <c:v>8.3576567739884595</c:v>
                </c:pt>
                <c:pt idx="11">
                  <c:v>7.9272247588642903</c:v>
                </c:pt>
                <c:pt idx="12">
                  <c:v>6.5969952837266597</c:v>
                </c:pt>
                <c:pt idx="13">
                  <c:v>4.6903860277594003</c:v>
                </c:pt>
                <c:pt idx="14">
                  <c:v>2.5445993642289602</c:v>
                </c:pt>
                <c:pt idx="15">
                  <c:v>0.47534914159817299</c:v>
                </c:pt>
                <c:pt idx="16">
                  <c:v>-1.2479448526818</c:v>
                </c:pt>
                <c:pt idx="17">
                  <c:v>-2.4179707294414001</c:v>
                </c:pt>
                <c:pt idx="18">
                  <c:v>-2.8977341650675998</c:v>
                </c:pt>
                <c:pt idx="19">
                  <c:v>-2.6224629729321798</c:v>
                </c:pt>
                <c:pt idx="20">
                  <c:v>-1.59641719830331</c:v>
                </c:pt>
                <c:pt idx="21">
                  <c:v>0.11427309867912799</c:v>
                </c:pt>
                <c:pt idx="22">
                  <c:v>2.3917086622412298</c:v>
                </c:pt>
                <c:pt idx="23">
                  <c:v>5.0783152074389797</c:v>
                </c:pt>
                <c:pt idx="24">
                  <c:v>7.9900741337115297</c:v>
                </c:pt>
                <c:pt idx="25">
                  <c:v>10.930121440137301</c:v>
                </c:pt>
                <c:pt idx="26">
                  <c:v>13.702034951864199</c:v>
                </c:pt>
                <c:pt idx="27">
                  <c:v>16.122218421881101</c:v>
                </c:pt>
                <c:pt idx="28">
                  <c:v>18.030879527215401</c:v>
                </c:pt>
                <c:pt idx="29">
                  <c:v>19.301187233358998</c:v>
                </c:pt>
                <c:pt idx="30">
                  <c:v>19.846282455521699</c:v>
                </c:pt>
                <c:pt idx="31">
                  <c:v>19.6239044001629</c:v>
                </c:pt>
                <c:pt idx="32">
                  <c:v>18.638483425010602</c:v>
                </c:pt>
                <c:pt idx="33">
                  <c:v>16.940639710497901</c:v>
                </c:pt>
                <c:pt idx="34">
                  <c:v>14.6241154906063</c:v>
                </c:pt>
                <c:pt idx="35">
                  <c:v>11.8202570455044</c:v>
                </c:pt>
                <c:pt idx="36">
                  <c:v>8.6902511135401905</c:v>
                </c:pt>
                <c:pt idx="37">
                  <c:v>5.4154088346822302</c:v>
                </c:pt>
                <c:pt idx="38">
                  <c:v>2.1858787924690102</c:v>
                </c:pt>
                <c:pt idx="39">
                  <c:v>-0.81174082371251899</c:v>
                </c:pt>
                <c:pt idx="40">
                  <c:v>-3.4073324595485599</c:v>
                </c:pt>
                <c:pt idx="41">
                  <c:v>-5.46008490854671</c:v>
                </c:pt>
                <c:pt idx="42">
                  <c:v>-6.8704791100474303</c:v>
                </c:pt>
                <c:pt idx="43">
                  <c:v>-7.5906101923564204</c:v>
                </c:pt>
                <c:pt idx="44">
                  <c:v>-7.6319334640038203</c:v>
                </c:pt>
                <c:pt idx="45">
                  <c:v>-7.0694336039919703</c:v>
                </c:pt>
                <c:pt idx="46">
                  <c:v>-6.0411278442442597</c:v>
                </c:pt>
                <c:pt idx="47">
                  <c:v>-4.7417254852150599</c:v>
                </c:pt>
                <c:pt idx="48">
                  <c:v>-3.40917762932943</c:v>
                </c:pt>
                <c:pt idx="49">
                  <c:v>-2.3027625617339398</c:v>
                </c:pt>
                <c:pt idx="50">
                  <c:v>-1.6712637551857299</c:v>
                </c:pt>
                <c:pt idx="51">
                  <c:v>-1.7097090191156401</c:v>
                </c:pt>
                <c:pt idx="52">
                  <c:v>-2.5030508578108002</c:v>
                </c:pt>
                <c:pt idx="53">
                  <c:v>-3.9550796501272001</c:v>
                </c:pt>
                <c:pt idx="54">
                  <c:v>-5.7007728069078603</c:v>
                </c:pt>
                <c:pt idx="55">
                  <c:v>-7.0001946060670397</c:v>
                </c:pt>
                <c:pt idx="56">
                  <c:v>-6.6119729537765197</c:v>
                </c:pt>
                <c:pt idx="57">
                  <c:v>-2.6442908632827602</c:v>
                </c:pt>
                <c:pt idx="58">
                  <c:v>7.6187580141352997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汇总'!$M$137:$M$195</c:f>
              <c:numCache>
                <c:formatCode>0.00</c:formatCode>
                <c:ptCount val="59"/>
                <c:pt idx="0">
                  <c:v>14.1895153942212</c:v>
                </c:pt>
                <c:pt idx="1">
                  <c:v>4.8626826713729399</c:v>
                </c:pt>
                <c:pt idx="2">
                  <c:v>-0.231774475602949</c:v>
                </c:pt>
                <c:pt idx="3">
                  <c:v>-2.50491986349902</c:v>
                </c:pt>
                <c:pt idx="4">
                  <c:v>-3.0170233880962098</c:v>
                </c:pt>
                <c:pt idx="5">
                  <c:v>-2.5412405291254498</c:v>
                </c:pt>
                <c:pt idx="6">
                  <c:v>-1.6192353004586799</c:v>
                </c:pt>
                <c:pt idx="7">
                  <c:v>-0.60938853149935202</c:v>
                </c:pt>
                <c:pt idx="8">
                  <c:v>0.27179112299223201</c:v>
                </c:pt>
                <c:pt idx="9">
                  <c:v>0.91446053614024903</c:v>
                </c:pt>
                <c:pt idx="10">
                  <c:v>1.28587140549751</c:v>
                </c:pt>
                <c:pt idx="11">
                  <c:v>1.4058915618649399</c:v>
                </c:pt>
                <c:pt idx="12">
                  <c:v>1.32709884809343</c:v>
                </c:pt>
                <c:pt idx="13">
                  <c:v>1.1189526143127799</c:v>
                </c:pt>
                <c:pt idx="14">
                  <c:v>0.85557236476505205</c:v>
                </c:pt>
                <c:pt idx="15">
                  <c:v>0.606677580159518</c:v>
                </c:pt>
                <c:pt idx="16">
                  <c:v>0.43126722819571001</c:v>
                </c:pt>
                <c:pt idx="17">
                  <c:v>0.37364196364616098</c:v>
                </c:pt>
                <c:pt idx="18">
                  <c:v>0.46139650811303801</c:v>
                </c:pt>
                <c:pt idx="19">
                  <c:v>0.70503418832478604</c:v>
                </c:pt>
                <c:pt idx="20">
                  <c:v>1.0988801005556601</c:v>
                </c:pt>
                <c:pt idx="21">
                  <c:v>1.6229938575066301</c:v>
                </c:pt>
                <c:pt idx="22">
                  <c:v>2.2458073627033901</c:v>
                </c:pt>
                <c:pt idx="23">
                  <c:v>2.92723754621945</c:v>
                </c:pt>
                <c:pt idx="24">
                  <c:v>3.6220484842463998</c:v>
                </c:pt>
                <c:pt idx="25">
                  <c:v>4.2832618138041401</c:v>
                </c:pt>
                <c:pt idx="26">
                  <c:v>4.86543884257211</c:v>
                </c:pt>
                <c:pt idx="27">
                  <c:v>5.3276822426047898</c:v>
                </c:pt>
                <c:pt idx="28">
                  <c:v>5.6362297054003703</c:v>
                </c:pt>
                <c:pt idx="29">
                  <c:v>5.7665364245231903</c:v>
                </c:pt>
                <c:pt idx="30">
                  <c:v>5.7047677607739198</c:v>
                </c:pt>
                <c:pt idx="31">
                  <c:v>5.4486479335233096</c:v>
                </c:pt>
                <c:pt idx="32">
                  <c:v>5.0076350707027402</c:v>
                </c:pt>
                <c:pt idx="33">
                  <c:v>4.4024174385467996</c:v>
                </c:pt>
                <c:pt idx="34">
                  <c:v>3.6637501610132999</c:v>
                </c:pt>
                <c:pt idx="35">
                  <c:v>2.83067622750487</c:v>
                </c:pt>
                <c:pt idx="36">
                  <c:v>1.9482000762701199</c:v>
                </c:pt>
                <c:pt idx="37">
                  <c:v>1.0645065295214</c:v>
                </c:pt>
                <c:pt idx="38">
                  <c:v>0.22784234514485399</c:v>
                </c:pt>
                <c:pt idx="39">
                  <c:v>-0.51679786133748196</c:v>
                </c:pt>
                <c:pt idx="40">
                  <c:v>-1.13101508248007</c:v>
                </c:pt>
                <c:pt idx="41">
                  <c:v>-1.58618804096715</c:v>
                </c:pt>
                <c:pt idx="42">
                  <c:v>-1.86627874852345</c:v>
                </c:pt>
                <c:pt idx="43">
                  <c:v>-1.9700217928689101</c:v>
                </c:pt>
                <c:pt idx="44">
                  <c:v>-1.9122331557968599</c:v>
                </c:pt>
                <c:pt idx="45">
                  <c:v>-1.72394987607756</c:v>
                </c:pt>
                <c:pt idx="46">
                  <c:v>-1.4510873827181101</c:v>
                </c:pt>
                <c:pt idx="47">
                  <c:v>-1.1512768349064599</c:v>
                </c:pt>
                <c:pt idx="48">
                  <c:v>-0.88852031663085096</c:v>
                </c:pt>
                <c:pt idx="49">
                  <c:v>-0.72527724500045399</c:v>
                </c:pt>
                <c:pt idx="50">
                  <c:v>-0.71157086260135405</c:v>
                </c:pt>
                <c:pt idx="51">
                  <c:v>-0.87067919523019</c:v>
                </c:pt>
                <c:pt idx="52">
                  <c:v>-1.18095036852998</c:v>
                </c:pt>
                <c:pt idx="53">
                  <c:v>-1.55325768675978</c:v>
                </c:pt>
                <c:pt idx="54">
                  <c:v>-1.80358539017516</c:v>
                </c:pt>
                <c:pt idx="55">
                  <c:v>-1.6202115163167701</c:v>
                </c:pt>
                <c:pt idx="56">
                  <c:v>-0.52492980456988803</c:v>
                </c:pt>
                <c:pt idx="57">
                  <c:v>2.1722719075964299</c:v>
                </c:pt>
                <c:pt idx="58">
                  <c:v>7.4256838368888403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汇总'!$N$137:$N$195</c:f>
              <c:numCache>
                <c:formatCode>0.00</c:formatCode>
                <c:ptCount val="59"/>
                <c:pt idx="0">
                  <c:v>7.9773407162869603</c:v>
                </c:pt>
                <c:pt idx="1">
                  <c:v>1.82063106645559</c:v>
                </c:pt>
                <c:pt idx="2">
                  <c:v>-1.3456533148963099</c:v>
                </c:pt>
                <c:pt idx="3">
                  <c:v>-2.4642378706444799</c:v>
                </c:pt>
                <c:pt idx="4">
                  <c:v>-2.2696018423252999</c:v>
                </c:pt>
                <c:pt idx="5">
                  <c:v>-1.3205449958842099</c:v>
                </c:pt>
                <c:pt idx="6">
                  <c:v>-2.9275629469900401E-2</c:v>
                </c:pt>
                <c:pt idx="7">
                  <c:v>1.31275055613289</c:v>
                </c:pt>
                <c:pt idx="8">
                  <c:v>2.5120182334363701</c:v>
                </c:pt>
                <c:pt idx="9">
                  <c:v>3.4529514691502299</c:v>
                </c:pt>
                <c:pt idx="10">
                  <c:v>4.0805156782475498</c:v>
                </c:pt>
                <c:pt idx="11">
                  <c:v>4.3852212889931002</c:v>
                </c:pt>
                <c:pt idx="12">
                  <c:v>4.3903349863254704</c:v>
                </c:pt>
                <c:pt idx="13">
                  <c:v>4.1411114905841799</c:v>
                </c:pt>
                <c:pt idx="14">
                  <c:v>3.69586591816805</c:v>
                </c:pt>
                <c:pt idx="15">
                  <c:v>3.1187138603098101</c:v>
                </c:pt>
                <c:pt idx="16">
                  <c:v>2.4738134057479702</c:v>
                </c:pt>
                <c:pt idx="17">
                  <c:v>1.82095042267385</c:v>
                </c:pt>
                <c:pt idx="18">
                  <c:v>1.21231550493032</c:v>
                </c:pt>
                <c:pt idx="19">
                  <c:v>0.69032807703528698</c:v>
                </c:pt>
                <c:pt idx="20">
                  <c:v>0.28637024219791402</c:v>
                </c:pt>
                <c:pt idx="21">
                  <c:v>2.0300047096328398E-2</c:v>
                </c:pt>
                <c:pt idx="22">
                  <c:v>-9.9379073218861094E-2</c:v>
                </c:pt>
                <c:pt idx="23">
                  <c:v>-7.48088173353363E-2</c:v>
                </c:pt>
                <c:pt idx="24">
                  <c:v>8.2364436154277201E-2</c:v>
                </c:pt>
                <c:pt idx="25">
                  <c:v>0.35245909008697601</c:v>
                </c:pt>
                <c:pt idx="26">
                  <c:v>0.70946191971473405</c:v>
                </c:pt>
                <c:pt idx="27">
                  <c:v>1.1228780045990601</c:v>
                </c:pt>
                <c:pt idx="28">
                  <c:v>1.55964630234304</c:v>
                </c:pt>
                <c:pt idx="29">
                  <c:v>1.9860472547280199</c:v>
                </c:pt>
                <c:pt idx="30">
                  <c:v>2.3695359063819099</c:v>
                </c:pt>
                <c:pt idx="31">
                  <c:v>2.6804411057150799</c:v>
                </c:pt>
                <c:pt idx="32">
                  <c:v>2.8934784474712298</c:v>
                </c:pt>
                <c:pt idx="33">
                  <c:v>2.9890317058148099</c:v>
                </c:pt>
                <c:pt idx="34">
                  <c:v>2.95416459649344</c:v>
                </c:pt>
                <c:pt idx="35">
                  <c:v>2.7833317961863902</c:v>
                </c:pt>
                <c:pt idx="36">
                  <c:v>2.4787652367914901</c:v>
                </c:pt>
                <c:pt idx="37">
                  <c:v>2.0505187819383401</c:v>
                </c:pt>
                <c:pt idx="38">
                  <c:v>1.5161614826749199</c:v>
                </c:pt>
                <c:pt idx="39">
                  <c:v>0.90011669879588896</c:v>
                </c:pt>
                <c:pt idx="40">
                  <c:v>0.23265146203659801</c:v>
                </c:pt>
                <c:pt idx="41">
                  <c:v>-0.45147245334643998</c:v>
                </c:pt>
                <c:pt idx="42">
                  <c:v>-1.1146671970820501</c:v>
                </c:pt>
                <c:pt idx="43">
                  <c:v>-1.71848160176809</c:v>
                </c:pt>
                <c:pt idx="44">
                  <c:v>-2.2258252994925498</c:v>
                </c:pt>
                <c:pt idx="45">
                  <c:v>-2.60341437218141</c:v>
                </c:pt>
                <c:pt idx="46">
                  <c:v>-2.8243916219111602</c:v>
                </c:pt>
                <c:pt idx="47">
                  <c:v>-2.8710674579703999</c:v>
                </c:pt>
                <c:pt idx="48">
                  <c:v>-2.73772030767672</c:v>
                </c:pt>
                <c:pt idx="49">
                  <c:v>-2.43338836863159</c:v>
                </c:pt>
                <c:pt idx="50">
                  <c:v>-1.9845774300535499</c:v>
                </c:pt>
                <c:pt idx="51">
                  <c:v>-1.4378024018670299</c:v>
                </c:pt>
                <c:pt idx="52">
                  <c:v>-0.86187309993861305</c:v>
                </c:pt>
                <c:pt idx="53">
                  <c:v>-0.34982774677880502</c:v>
                </c:pt>
                <c:pt idx="54">
                  <c:v>-2.0410557213864401E-2</c:v>
                </c:pt>
                <c:pt idx="55">
                  <c:v>-1.8982688849655802E-2</c:v>
                </c:pt>
                <c:pt idx="56">
                  <c:v>-0.51774874777513902</c:v>
                </c:pt>
                <c:pt idx="57">
                  <c:v>-1.7151739503532899</c:v>
                </c:pt>
                <c:pt idx="58">
                  <c:v>-3.8344599516874198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汇总'!$O$137:$O$195</c:f>
              <c:numCache>
                <c:formatCode>0.00</c:formatCode>
                <c:ptCount val="59"/>
                <c:pt idx="0">
                  <c:v>10.1541744137965</c:v>
                </c:pt>
                <c:pt idx="1">
                  <c:v>1.6186376868913701</c:v>
                </c:pt>
                <c:pt idx="2">
                  <c:v>-2.2063675901929298</c:v>
                </c:pt>
                <c:pt idx="3">
                  <c:v>-3.0357731300910098</c:v>
                </c:pt>
                <c:pt idx="4">
                  <c:v>-2.1399769325512499</c:v>
                </c:pt>
                <c:pt idx="5">
                  <c:v>-0.42757874447071798</c:v>
                </c:pt>
                <c:pt idx="6">
                  <c:v>1.4825605113345199</c:v>
                </c:pt>
                <c:pt idx="7">
                  <c:v>3.1990688972875598</c:v>
                </c:pt>
                <c:pt idx="8">
                  <c:v>4.5047904338077398</c:v>
                </c:pt>
                <c:pt idx="9">
                  <c:v>5.3116897683448601</c:v>
                </c:pt>
                <c:pt idx="10">
                  <c:v>5.62316908837483</c:v>
                </c:pt>
                <c:pt idx="11">
                  <c:v>5.5030654890492299</c:v>
                </c:pt>
                <c:pt idx="12">
                  <c:v>5.0506306691976501</c:v>
                </c:pt>
                <c:pt idx="13">
                  <c:v>4.38082849238807</c:v>
                </c:pt>
                <c:pt idx="14">
                  <c:v>3.6093196127606801</c:v>
                </c:pt>
                <c:pt idx="15">
                  <c:v>2.8415360283515301</c:v>
                </c:pt>
                <c:pt idx="16">
                  <c:v>2.1652820876382401</c:v>
                </c:pt>
                <c:pt idx="17">
                  <c:v>1.6463321380364999</c:v>
                </c:pt>
                <c:pt idx="18">
                  <c:v>1.3265286680964601</c:v>
                </c:pt>
                <c:pt idx="19">
                  <c:v>1.2239184581353999</c:v>
                </c:pt>
                <c:pt idx="20">
                  <c:v>1.3344979170789899</c:v>
                </c:pt>
                <c:pt idx="21">
                  <c:v>1.63517244625575</c:v>
                </c:pt>
                <c:pt idx="22">
                  <c:v>2.0875683339278099</c:v>
                </c:pt>
                <c:pt idx="23">
                  <c:v>2.6423693473342702</c:v>
                </c:pt>
                <c:pt idx="24">
                  <c:v>3.2438838520131799</c:v>
                </c:pt>
                <c:pt idx="25">
                  <c:v>3.8345819512231301</c:v>
                </c:pt>
                <c:pt idx="26">
                  <c:v>4.3593758012374098</c:v>
                </c:pt>
                <c:pt idx="27">
                  <c:v>4.7694499213210504</c:v>
                </c:pt>
                <c:pt idx="28">
                  <c:v>5.0254819802192401</c:v>
                </c:pt>
                <c:pt idx="29">
                  <c:v>5.1001282039464897</c:v>
                </c:pt>
                <c:pt idx="30">
                  <c:v>4.9796812127336301</c:v>
                </c:pt>
                <c:pt idx="31">
                  <c:v>4.6648417579524004</c:v>
                </c:pt>
                <c:pt idx="32">
                  <c:v>4.1705794928377404</c:v>
                </c:pt>
                <c:pt idx="33">
                  <c:v>3.52509157391026</c:v>
                </c:pt>
                <c:pt idx="34">
                  <c:v>2.7679015528818098</c:v>
                </c:pt>
                <c:pt idx="35">
                  <c:v>1.9471746819673901</c:v>
                </c:pt>
                <c:pt idx="36">
                  <c:v>1.1163594184405901</c:v>
                </c:pt>
                <c:pt idx="37">
                  <c:v>0.33029857730430101</c:v>
                </c:pt>
                <c:pt idx="38">
                  <c:v>-0.35901275598997501</c:v>
                </c:pt>
                <c:pt idx="39">
                  <c:v>-0.90681177799478396</c:v>
                </c:pt>
                <c:pt idx="40">
                  <c:v>-1.2798505468594901</c:v>
                </c:pt>
                <c:pt idx="41">
                  <c:v>-1.46029848825678</c:v>
                </c:pt>
                <c:pt idx="42">
                  <c:v>-1.44895306364923</c:v>
                </c:pt>
                <c:pt idx="43">
                  <c:v>-1.26741317411455</c:v>
                </c:pt>
                <c:pt idx="44">
                  <c:v>-0.95883620965856797</c:v>
                </c:pt>
                <c:pt idx="45">
                  <c:v>-0.58686599109287696</c:v>
                </c:pt>
                <c:pt idx="46">
                  <c:v>-0.23228518871703899</c:v>
                </c:pt>
                <c:pt idx="47">
                  <c:v>1.30878613700709E-2</c:v>
                </c:pt>
                <c:pt idx="48">
                  <c:v>5.57716851922887E-2</c:v>
                </c:pt>
                <c:pt idx="49">
                  <c:v>-0.18618905199294</c:v>
                </c:pt>
                <c:pt idx="50">
                  <c:v>-0.76563645157937499</c:v>
                </c:pt>
                <c:pt idx="51">
                  <c:v>-1.68369973917162</c:v>
                </c:pt>
                <c:pt idx="52">
                  <c:v>-2.8615346800805699</c:v>
                </c:pt>
                <c:pt idx="53">
                  <c:v>-4.1057199957552601</c:v>
                </c:pt>
                <c:pt idx="54">
                  <c:v>-5.0665950611683304</c:v>
                </c:pt>
                <c:pt idx="55">
                  <c:v>-5.1887894999803503</c:v>
                </c:pt>
                <c:pt idx="56">
                  <c:v>-3.65316163172356</c:v>
                </c:pt>
                <c:pt idx="57">
                  <c:v>0.69067093822461001</c:v>
                </c:pt>
                <c:pt idx="58">
                  <c:v>9.40205895795666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汇总'!$P$137:$P$195</c:f>
              <c:numCache>
                <c:formatCode>0.00</c:formatCode>
                <c:ptCount val="59"/>
                <c:pt idx="0">
                  <c:v>-5.5503005029115302</c:v>
                </c:pt>
                <c:pt idx="1">
                  <c:v>0.86677399827986101</c:v>
                </c:pt>
                <c:pt idx="2">
                  <c:v>2.7157623959050601</c:v>
                </c:pt>
                <c:pt idx="3">
                  <c:v>2.0176944301943398</c:v>
                </c:pt>
                <c:pt idx="4">
                  <c:v>0.220975642232834</c:v>
                </c:pt>
                <c:pt idx="5">
                  <c:v>-1.6896019428170399</c:v>
                </c:pt>
                <c:pt idx="6">
                  <c:v>-3.0976850268656202</c:v>
                </c:pt>
                <c:pt idx="7">
                  <c:v>-3.6729420851329899</c:v>
                </c:pt>
                <c:pt idx="8">
                  <c:v>-3.3003657631920502</c:v>
                </c:pt>
                <c:pt idx="9">
                  <c:v>-2.0202957155406698</c:v>
                </c:pt>
                <c:pt idx="10">
                  <c:v>2.1797448570474401E-2</c:v>
                </c:pt>
                <c:pt idx="11">
                  <c:v>2.6166868713222899</c:v>
                </c:pt>
                <c:pt idx="12">
                  <c:v>5.5248029887895997</c:v>
                </c:pt>
                <c:pt idx="13">
                  <c:v>8.5025265189414299</c:v>
                </c:pt>
                <c:pt idx="14">
                  <c:v>11.322161929435801</c:v>
                </c:pt>
                <c:pt idx="15">
                  <c:v>13.786352844460501</c:v>
                </c:pt>
                <c:pt idx="16">
                  <c:v>15.7376612748714</c:v>
                </c:pt>
                <c:pt idx="17">
                  <c:v>17.063992980867599</c:v>
                </c:pt>
                <c:pt idx="18">
                  <c:v>17.700511701447699</c:v>
                </c:pt>
                <c:pt idx="19">
                  <c:v>17.6286454098795</c:v>
                </c:pt>
                <c:pt idx="20">
                  <c:v>16.872748179418998</c:v>
                </c:pt>
                <c:pt idx="21">
                  <c:v>15.494941668505501</c:v>
                </c:pt>
                <c:pt idx="22">
                  <c:v>13.588620659646701</c:v>
                </c:pt>
                <c:pt idx="23">
                  <c:v>11.271067511235</c:v>
                </c:pt>
                <c:pt idx="24">
                  <c:v>8.6755808064889006</c:v>
                </c:pt>
                <c:pt idx="25">
                  <c:v>5.9434839087415501</c:v>
                </c:pt>
                <c:pt idx="26">
                  <c:v>3.2163395572694902</c:v>
                </c:pt>
                <c:pt idx="27">
                  <c:v>0.62865706290895496</c:v>
                </c:pt>
                <c:pt idx="28">
                  <c:v>-1.6986609124129699</c:v>
                </c:pt>
                <c:pt idx="29">
                  <c:v>-3.66392458298249</c:v>
                </c:pt>
                <c:pt idx="30">
                  <c:v>-5.1891484392460701</c:v>
                </c:pt>
                <c:pt idx="31">
                  <c:v>-6.2232995612520297</c:v>
                </c:pt>
                <c:pt idx="32">
                  <c:v>-6.7442141614011799</c:v>
                </c:pt>
                <c:pt idx="33">
                  <c:v>-6.7591332472533301</c:v>
                </c:pt>
                <c:pt idx="34">
                  <c:v>-6.3038478703213601</c:v>
                </c:pt>
                <c:pt idx="35">
                  <c:v>-5.4404840016175999</c:v>
                </c:pt>
                <c:pt idx="36">
                  <c:v>-4.2539966498192596</c:v>
                </c:pt>
                <c:pt idx="37">
                  <c:v>-2.8474824128318201</c:v>
                </c:pt>
                <c:pt idx="38">
                  <c:v>-1.33645922867536</c:v>
                </c:pt>
                <c:pt idx="39">
                  <c:v>0.15769833353944901</c:v>
                </c:pt>
                <c:pt idx="40">
                  <c:v>1.51494032656289</c:v>
                </c:pt>
                <c:pt idx="41">
                  <c:v>2.6240717313101598</c:v>
                </c:pt>
                <c:pt idx="42">
                  <c:v>3.39032475023973</c:v>
                </c:pt>
                <c:pt idx="43">
                  <c:v>3.7426264473270701</c:v>
                </c:pt>
                <c:pt idx="44">
                  <c:v>3.6401755186956799</c:v>
                </c:pt>
                <c:pt idx="45">
                  <c:v>3.0779024026740802</c:v>
                </c:pt>
                <c:pt idx="46">
                  <c:v>2.0903473639491099</c:v>
                </c:pt>
                <c:pt idx="47">
                  <c:v>0.753451610566237</c:v>
                </c:pt>
                <c:pt idx="48">
                  <c:v>-0.816283071935613</c:v>
                </c:pt>
                <c:pt idx="49">
                  <c:v>-2.4658502603085202</c:v>
                </c:pt>
                <c:pt idx="50">
                  <c:v>-4.0136340730891602</c:v>
                </c:pt>
                <c:pt idx="51">
                  <c:v>-5.2618068304769796</c:v>
                </c:pt>
                <c:pt idx="52">
                  <c:v>-6.0139320110430496</c:v>
                </c:pt>
                <c:pt idx="53">
                  <c:v>-6.0985148955924897</c:v>
                </c:pt>
                <c:pt idx="54">
                  <c:v>-5.39928286449853</c:v>
                </c:pt>
                <c:pt idx="55">
                  <c:v>-3.8930168890004602</c:v>
                </c:pt>
                <c:pt idx="56">
                  <c:v>-1.6957953331898199</c:v>
                </c:pt>
                <c:pt idx="57">
                  <c:v>0.88144924371657196</c:v>
                </c:pt>
                <c:pt idx="58">
                  <c:v>3.2671200172134398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汇总'!$Q$137:$Q$195</c:f>
              <c:numCache>
                <c:formatCode>0.00</c:formatCode>
                <c:ptCount val="59"/>
                <c:pt idx="0">
                  <c:v>-1.4753840742422699</c:v>
                </c:pt>
                <c:pt idx="1">
                  <c:v>-1.2877066533522501</c:v>
                </c:pt>
                <c:pt idx="2">
                  <c:v>-1.3886708690006799</c:v>
                </c:pt>
                <c:pt idx="3">
                  <c:v>-1.5987137918012</c:v>
                </c:pt>
                <c:pt idx="4">
                  <c:v>-1.7941680792590899</c:v>
                </c:pt>
                <c:pt idx="5">
                  <c:v>-1.8966577906715401</c:v>
                </c:pt>
                <c:pt idx="6">
                  <c:v>-1.8637555415161899</c:v>
                </c:pt>
                <c:pt idx="7">
                  <c:v>-1.6808140047707201</c:v>
                </c:pt>
                <c:pt idx="8">
                  <c:v>-1.3538873997355101</c:v>
                </c:pt>
                <c:pt idx="9">
                  <c:v>-0.90366124206030696</c:v>
                </c:pt>
                <c:pt idx="10">
                  <c:v>-0.36031126180481499</c:v>
                </c:pt>
                <c:pt idx="11">
                  <c:v>0.240784970507847</c:v>
                </c:pt>
                <c:pt idx="12">
                  <c:v>0.86255753675691005</c:v>
                </c:pt>
                <c:pt idx="13">
                  <c:v>1.4690459767919199</c:v>
                </c:pt>
                <c:pt idx="14">
                  <c:v>2.0275619673570899</c:v>
                </c:pt>
                <c:pt idx="15">
                  <c:v>2.51027880189696</c:v>
                </c:pt>
                <c:pt idx="16">
                  <c:v>2.8953109656397098</c:v>
                </c:pt>
                <c:pt idx="17">
                  <c:v>3.1673444672247002</c:v>
                </c:pt>
                <c:pt idx="18">
                  <c:v>3.31787595501295</c:v>
                </c:pt>
                <c:pt idx="19">
                  <c:v>3.3451160130890298</c:v>
                </c:pt>
                <c:pt idx="20">
                  <c:v>3.2536093988347798</c:v>
                </c:pt>
                <c:pt idx="21">
                  <c:v>3.0536223508260201</c:v>
                </c:pt>
                <c:pt idx="22">
                  <c:v>2.76034446267392</c:v>
                </c:pt>
                <c:pt idx="23">
                  <c:v>2.3929499853043299</c:v>
                </c:pt>
                <c:pt idx="24">
                  <c:v>1.9735607870396401</c:v>
                </c:pt>
                <c:pt idx="25">
                  <c:v>1.5261505677166101</c:v>
                </c:pt>
                <c:pt idx="26">
                  <c:v>1.0754272899492301</c:v>
                </c:pt>
                <c:pt idx="27">
                  <c:v>0.64572815751039303</c:v>
                </c:pt>
                <c:pt idx="28">
                  <c:v>0.259958837681941</c:v>
                </c:pt>
                <c:pt idx="29">
                  <c:v>-6.1394008707134497E-2</c:v>
                </c:pt>
                <c:pt idx="30">
                  <c:v>-0.30115045896426201</c:v>
                </c:pt>
                <c:pt idx="31">
                  <c:v>-0.44620152447988998</c:v>
                </c:pt>
                <c:pt idx="32">
                  <c:v>-0.48812864660473498</c:v>
                </c:pt>
                <c:pt idx="33">
                  <c:v>-0.42365996124562799</c:v>
                </c:pt>
                <c:pt idx="34">
                  <c:v>-0.25494743412629001</c:v>
                </c:pt>
                <c:pt idx="35">
                  <c:v>1.03483982600963E-2</c:v>
                </c:pt>
                <c:pt idx="36">
                  <c:v>0.35917671379118599</c:v>
                </c:pt>
                <c:pt idx="37">
                  <c:v>0.77342571466783405</c:v>
                </c:pt>
                <c:pt idx="38">
                  <c:v>1.2304683277073301</c:v>
                </c:pt>
                <c:pt idx="39">
                  <c:v>1.7039270274304601</c:v>
                </c:pt>
                <c:pt idx="40">
                  <c:v>2.16465788122188</c:v>
                </c:pt>
                <c:pt idx="41">
                  <c:v>2.5819512827579598</c:v>
                </c:pt>
                <c:pt idx="42">
                  <c:v>2.92494420671364</c:v>
                </c:pt>
                <c:pt idx="43">
                  <c:v>3.16423618470085</c:v>
                </c:pt>
                <c:pt idx="44">
                  <c:v>3.27369856918174</c:v>
                </c:pt>
                <c:pt idx="45">
                  <c:v>3.23246401903502</c:v>
                </c:pt>
                <c:pt idx="46">
                  <c:v>3.0270805073100999</c:v>
                </c:pt>
                <c:pt idx="47">
                  <c:v>2.6538115185434199</c:v>
                </c:pt>
                <c:pt idx="48">
                  <c:v>2.1210614698947601</c:v>
                </c:pt>
                <c:pt idx="49">
                  <c:v>1.4519027573175001</c:v>
                </c:pt>
                <c:pt idx="50">
                  <c:v>0.68667819465830704</c:v>
                </c:pt>
                <c:pt idx="51">
                  <c:v>-0.114350019336684</c:v>
                </c:pt>
                <c:pt idx="52">
                  <c:v>-0.86833630440413201</c:v>
                </c:pt>
                <c:pt idx="53">
                  <c:v>-1.4672068038953301</c:v>
                </c:pt>
                <c:pt idx="54">
                  <c:v>-1.77507035617842</c:v>
                </c:pt>
                <c:pt idx="55">
                  <c:v>-1.62572472992632</c:v>
                </c:pt>
                <c:pt idx="56">
                  <c:v>-0.82030015406405199</c:v>
                </c:pt>
                <c:pt idx="57">
                  <c:v>0.87491519373261895</c:v>
                </c:pt>
                <c:pt idx="58">
                  <c:v>3.7304204429744199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19072"/>
        <c:axId val="713222336"/>
      </c:scatterChart>
      <c:valAx>
        <c:axId val="713219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2336"/>
        <c:crosses val="autoZero"/>
        <c:crossBetween val="midCat"/>
      </c:valAx>
      <c:valAx>
        <c:axId val="71322233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9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28320"/>
        <c:axId val="713221792"/>
      </c:scatterChart>
      <c:valAx>
        <c:axId val="71322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1792"/>
        <c:crosses val="autoZero"/>
        <c:crossBetween val="midCat"/>
      </c:valAx>
      <c:valAx>
        <c:axId val="7132217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8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22880"/>
        <c:axId val="713215264"/>
      </c:scatterChart>
      <c:valAx>
        <c:axId val="71322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5264"/>
        <c:crosses val="autoZero"/>
        <c:crossBetween val="midCat"/>
      </c:valAx>
      <c:valAx>
        <c:axId val="71321526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2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汇总'!$G$97:$G$181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汇总'!$H$97:$H$181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汇总'!$I$97:$I$181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汇总'!$J$97:$J$181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汇总'!$K$97:$K$181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汇总'!$L$97:$L$181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汇总'!$M$97:$M$181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汇总'!$N$97:$N$181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汇总'!$O$97:$O$181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汇总'!$P$97:$P$181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汇总'!$Q$97:$Q$181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汇总'!$R$97:$R$181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汇总'!$S$97:$S$181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汇总'!$T$97:$T$181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汇总'!$U$97:$U$181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汇总'!$V$97:$V$181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汇总'!$W$97:$W$181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汇总'!$X$97:$X$181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汇总'!$Y$97:$Y$181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汇总'!$Z$97:$Z$181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汇总'!$AA$97:$AA$181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汇总'!$AB$97:$AB$181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汇总'!$AC$97:$AC$181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汇总'!$AD$97:$AD$181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汇总'!$AE$97:$AE$181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汇总'!$AF$97:$AF$181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汇总'!$AG$97:$AG$181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汇总'!$AH$97:$AH$181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汇总'!$AI$97:$AI$181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汇总'!$AJ$97:$AJ$181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汇总'!$AK$97:$AK$181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汇总'!$AL$97:$AL$181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18528"/>
        <c:axId val="713213088"/>
      </c:scatterChart>
      <c:valAx>
        <c:axId val="713218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3088"/>
        <c:crosses val="autoZero"/>
        <c:crossBetween val="midCat"/>
      </c:valAx>
      <c:valAx>
        <c:axId val="713213088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8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25056"/>
        <c:axId val="713217440"/>
      </c:scatterChart>
      <c:valAx>
        <c:axId val="713225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7440"/>
        <c:crosses val="autoZero"/>
        <c:crossBetween val="midCat"/>
      </c:valAx>
      <c:valAx>
        <c:axId val="713217440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5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xy08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Sheet1!$I$7:$I$46</c:f>
              <c:numCache>
                <c:formatCode>General</c:formatCode>
                <c:ptCount val="40"/>
                <c:pt idx="0">
                  <c:v>0</c:v>
                </c:pt>
                <c:pt idx="1">
                  <c:v>4.5</c:v>
                </c:pt>
                <c:pt idx="2">
                  <c:v>9</c:v>
                </c:pt>
                <c:pt idx="3">
                  <c:v>13.5</c:v>
                </c:pt>
                <c:pt idx="4">
                  <c:v>18</c:v>
                </c:pt>
                <c:pt idx="5">
                  <c:v>22.5</c:v>
                </c:pt>
                <c:pt idx="6">
                  <c:v>27</c:v>
                </c:pt>
                <c:pt idx="7">
                  <c:v>31.5</c:v>
                </c:pt>
                <c:pt idx="8">
                  <c:v>36</c:v>
                </c:pt>
                <c:pt idx="9">
                  <c:v>40.5</c:v>
                </c:pt>
                <c:pt idx="10">
                  <c:v>45</c:v>
                </c:pt>
                <c:pt idx="11">
                  <c:v>49.5</c:v>
                </c:pt>
                <c:pt idx="12">
                  <c:v>54</c:v>
                </c:pt>
                <c:pt idx="13">
                  <c:v>58.5</c:v>
                </c:pt>
                <c:pt idx="14">
                  <c:v>63</c:v>
                </c:pt>
                <c:pt idx="15">
                  <c:v>67.5</c:v>
                </c:pt>
                <c:pt idx="16">
                  <c:v>72</c:v>
                </c:pt>
                <c:pt idx="17">
                  <c:v>76.5</c:v>
                </c:pt>
                <c:pt idx="18">
                  <c:v>81</c:v>
                </c:pt>
                <c:pt idx="19">
                  <c:v>85.5</c:v>
                </c:pt>
                <c:pt idx="20">
                  <c:v>90</c:v>
                </c:pt>
                <c:pt idx="21">
                  <c:v>94.5</c:v>
                </c:pt>
                <c:pt idx="22">
                  <c:v>99</c:v>
                </c:pt>
                <c:pt idx="23">
                  <c:v>103.5</c:v>
                </c:pt>
                <c:pt idx="24">
                  <c:v>108</c:v>
                </c:pt>
                <c:pt idx="25">
                  <c:v>112.5</c:v>
                </c:pt>
                <c:pt idx="26">
                  <c:v>117</c:v>
                </c:pt>
                <c:pt idx="27">
                  <c:v>121.5</c:v>
                </c:pt>
                <c:pt idx="28">
                  <c:v>126</c:v>
                </c:pt>
                <c:pt idx="29">
                  <c:v>130.5</c:v>
                </c:pt>
                <c:pt idx="30">
                  <c:v>135</c:v>
                </c:pt>
                <c:pt idx="31">
                  <c:v>139.5</c:v>
                </c:pt>
                <c:pt idx="32">
                  <c:v>144</c:v>
                </c:pt>
                <c:pt idx="33">
                  <c:v>148.5</c:v>
                </c:pt>
                <c:pt idx="34">
                  <c:v>153</c:v>
                </c:pt>
                <c:pt idx="35">
                  <c:v>157.5</c:v>
                </c:pt>
                <c:pt idx="36">
                  <c:v>162</c:v>
                </c:pt>
                <c:pt idx="37">
                  <c:v>166.5</c:v>
                </c:pt>
                <c:pt idx="38">
                  <c:v>171</c:v>
                </c:pt>
                <c:pt idx="39">
                  <c:v>175.5</c:v>
                </c:pt>
              </c:numCache>
            </c:numRef>
          </c:xVal>
          <c:yVal>
            <c:numRef>
              <c:f>Sheet1!$J$7:$J$46</c:f>
              <c:numCache>
                <c:formatCode>General</c:formatCode>
                <c:ptCount val="40"/>
                <c:pt idx="0">
                  <c:v>1324.809</c:v>
                </c:pt>
                <c:pt idx="1">
                  <c:v>1305.3520000000001</c:v>
                </c:pt>
                <c:pt idx="2">
                  <c:v>1359.3789999999999</c:v>
                </c:pt>
                <c:pt idx="3">
                  <c:v>1300.0509999999999</c:v>
                </c:pt>
                <c:pt idx="4">
                  <c:v>1329.5150000000001</c:v>
                </c:pt>
                <c:pt idx="5">
                  <c:v>1246.7750000000001</c:v>
                </c:pt>
                <c:pt idx="6">
                  <c:v>1183.0239999999999</c:v>
                </c:pt>
                <c:pt idx="7">
                  <c:v>1230.7239999999999</c:v>
                </c:pt>
                <c:pt idx="8">
                  <c:v>1249.414</c:v>
                </c:pt>
                <c:pt idx="9">
                  <c:v>1246.008</c:v>
                </c:pt>
                <c:pt idx="10">
                  <c:v>1213.4570000000001</c:v>
                </c:pt>
                <c:pt idx="11">
                  <c:v>1242.615</c:v>
                </c:pt>
                <c:pt idx="12">
                  <c:v>1162.9949999999999</c:v>
                </c:pt>
                <c:pt idx="13">
                  <c:v>1190.7550000000001</c:v>
                </c:pt>
                <c:pt idx="14">
                  <c:v>1197.2860000000001</c:v>
                </c:pt>
                <c:pt idx="15">
                  <c:v>1238.095</c:v>
                </c:pt>
                <c:pt idx="16">
                  <c:v>1145.566</c:v>
                </c:pt>
                <c:pt idx="17">
                  <c:v>1195.2139999999999</c:v>
                </c:pt>
                <c:pt idx="18">
                  <c:v>1201.489</c:v>
                </c:pt>
                <c:pt idx="19">
                  <c:v>1213.6210000000001</c:v>
                </c:pt>
                <c:pt idx="20">
                  <c:v>1157.441</c:v>
                </c:pt>
                <c:pt idx="21">
                  <c:v>1133.412</c:v>
                </c:pt>
                <c:pt idx="22">
                  <c:v>1129.73</c:v>
                </c:pt>
                <c:pt idx="23">
                  <c:v>1101.2439999999999</c:v>
                </c:pt>
                <c:pt idx="24">
                  <c:v>1209.787</c:v>
                </c:pt>
                <c:pt idx="25">
                  <c:v>1166.4929999999999</c:v>
                </c:pt>
                <c:pt idx="26">
                  <c:v>1238.789</c:v>
                </c:pt>
                <c:pt idx="27">
                  <c:v>1236.172</c:v>
                </c:pt>
                <c:pt idx="28">
                  <c:v>1173.297</c:v>
                </c:pt>
                <c:pt idx="29">
                  <c:v>1164.825</c:v>
                </c:pt>
                <c:pt idx="30">
                  <c:v>1170.3109999999999</c:v>
                </c:pt>
                <c:pt idx="31">
                  <c:v>1154.9570000000001</c:v>
                </c:pt>
                <c:pt idx="32">
                  <c:v>1229.6420000000001</c:v>
                </c:pt>
                <c:pt idx="33">
                  <c:v>1314.7429999999999</c:v>
                </c:pt>
                <c:pt idx="34">
                  <c:v>1262.5640000000001</c:v>
                </c:pt>
                <c:pt idx="35">
                  <c:v>1184.816</c:v>
                </c:pt>
                <c:pt idx="36">
                  <c:v>1261.6320000000001</c:v>
                </c:pt>
                <c:pt idx="37">
                  <c:v>1217.277</c:v>
                </c:pt>
                <c:pt idx="38">
                  <c:v>1075.7239999999999</c:v>
                </c:pt>
                <c:pt idx="39">
                  <c:v>1249.759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708208"/>
        <c:axId val="620210160"/>
      </c:scatterChart>
      <c:valAx>
        <c:axId val="270708208"/>
        <c:scaling>
          <c:orientation val="minMax"/>
          <c:max val="1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10160"/>
        <c:crosses val="autoZero"/>
        <c:crossBetween val="midCat"/>
      </c:valAx>
      <c:valAx>
        <c:axId val="620210160"/>
        <c:scaling>
          <c:orientation val="minMax"/>
          <c:min val="10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0708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29408"/>
        <c:axId val="713229952"/>
      </c:scatterChart>
      <c:valAx>
        <c:axId val="713229408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Time/min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9952"/>
        <c:crosses val="autoZero"/>
        <c:crossBetween val="midCat"/>
      </c:valAx>
      <c:valAx>
        <c:axId val="71322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 Fluorescence Intensity/A.U.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29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14176"/>
        <c:axId val="713231040"/>
      </c:scatterChart>
      <c:valAx>
        <c:axId val="713214176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31040"/>
        <c:crosses val="autoZero"/>
        <c:crossBetween val="midCat"/>
      </c:valAx>
      <c:valAx>
        <c:axId val="713231040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4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Series with</a:t>
            </a:r>
            <a:r>
              <a:rPr lang="en-US" altLang="zh-CN" baseline="0"/>
              <a:t> different low HU stimulation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115552011694739"/>
          <c:y val="0.11922211507553841"/>
          <c:w val="0.81570251788379389"/>
          <c:h val="0.70911826715971016"/>
        </c:manualLayout>
      </c:layout>
      <c:scatterChart>
        <c:scatterStyle val="lineMarker"/>
        <c:varyColors val="0"/>
        <c:ser>
          <c:idx val="0"/>
          <c:order val="0"/>
          <c:tx>
            <c:v>Rad53 T354A 6mM(23cells)</c:v>
          </c:tx>
          <c:spPr>
            <a:ln w="19050" cap="rnd">
              <a:solidFill>
                <a:srgbClr val="CB6F6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第一细胞周期汇总!$G$9:$G$39</c:f>
              <c:numCache>
                <c:formatCode>General</c:formatCode>
                <c:ptCount val="31"/>
                <c:pt idx="0">
                  <c:v>186.39520000000002</c:v>
                </c:pt>
                <c:pt idx="1">
                  <c:v>186.66256000000001</c:v>
                </c:pt>
                <c:pt idx="2">
                  <c:v>194.50995999999998</c:v>
                </c:pt>
                <c:pt idx="3">
                  <c:v>208.08104</c:v>
                </c:pt>
                <c:pt idx="4">
                  <c:v>223.93431999999996</c:v>
                </c:pt>
                <c:pt idx="5">
                  <c:v>240.23219999999998</c:v>
                </c:pt>
                <c:pt idx="6">
                  <c:v>258.04223999999994</c:v>
                </c:pt>
                <c:pt idx="7">
                  <c:v>277.57452000000001</c:v>
                </c:pt>
                <c:pt idx="8">
                  <c:v>295.83199999999999</c:v>
                </c:pt>
                <c:pt idx="9">
                  <c:v>313.73912000000001</c:v>
                </c:pt>
                <c:pt idx="10">
                  <c:v>330.24595999999991</c:v>
                </c:pt>
                <c:pt idx="11">
                  <c:v>345.06312000000003</c:v>
                </c:pt>
                <c:pt idx="12">
                  <c:v>354.37375999999995</c:v>
                </c:pt>
                <c:pt idx="13">
                  <c:v>359.41484000000003</c:v>
                </c:pt>
                <c:pt idx="14">
                  <c:v>365.79668000000004</c:v>
                </c:pt>
                <c:pt idx="15">
                  <c:v>367.76947999999999</c:v>
                </c:pt>
                <c:pt idx="16">
                  <c:v>373.41758333333337</c:v>
                </c:pt>
                <c:pt idx="17">
                  <c:v>375.86312500000003</c:v>
                </c:pt>
                <c:pt idx="18">
                  <c:v>377.33730434782615</c:v>
                </c:pt>
                <c:pt idx="19">
                  <c:v>361.12766666666658</c:v>
                </c:pt>
                <c:pt idx="20">
                  <c:v>367.36910526315796</c:v>
                </c:pt>
                <c:pt idx="21">
                  <c:v>372.18093749999997</c:v>
                </c:pt>
                <c:pt idx="22">
                  <c:v>365.76864285714288</c:v>
                </c:pt>
                <c:pt idx="23">
                  <c:v>361.21578571428574</c:v>
                </c:pt>
              </c:numCache>
            </c:numRef>
          </c:yVal>
          <c:smooth val="0"/>
        </c:ser>
        <c:ser>
          <c:idx val="1"/>
          <c:order val="1"/>
          <c:tx>
            <c:v>Rad53 T354A 10mM(28cells)</c:v>
          </c:tx>
          <c:spPr>
            <a:ln w="19050" cap="rnd">
              <a:solidFill>
                <a:srgbClr val="D156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第一细胞周期汇总!$H$9:$H$39</c:f>
              <c:numCache>
                <c:formatCode>General</c:formatCode>
                <c:ptCount val="31"/>
                <c:pt idx="0">
                  <c:v>160.07532142857141</c:v>
                </c:pt>
                <c:pt idx="1">
                  <c:v>163.73203571428573</c:v>
                </c:pt>
                <c:pt idx="2">
                  <c:v>168.47528571428572</c:v>
                </c:pt>
                <c:pt idx="3">
                  <c:v>178.09782142857148</c:v>
                </c:pt>
                <c:pt idx="4">
                  <c:v>192.45121428571429</c:v>
                </c:pt>
                <c:pt idx="5">
                  <c:v>209.63624999999996</c:v>
                </c:pt>
                <c:pt idx="6">
                  <c:v>232.06803571428568</c:v>
                </c:pt>
                <c:pt idx="7">
                  <c:v>260.6806428571428</c:v>
                </c:pt>
                <c:pt idx="8">
                  <c:v>293.34007142857143</c:v>
                </c:pt>
                <c:pt idx="9">
                  <c:v>330.93317857142858</c:v>
                </c:pt>
                <c:pt idx="10">
                  <c:v>370.64367857142855</c:v>
                </c:pt>
                <c:pt idx="11">
                  <c:v>402.58060714285705</c:v>
                </c:pt>
                <c:pt idx="12">
                  <c:v>432.63357142857149</c:v>
                </c:pt>
                <c:pt idx="13">
                  <c:v>455.3795714285713</c:v>
                </c:pt>
                <c:pt idx="14">
                  <c:v>479.05857142857138</c:v>
                </c:pt>
                <c:pt idx="15">
                  <c:v>494.49064285714275</c:v>
                </c:pt>
                <c:pt idx="16">
                  <c:v>512.74596428571431</c:v>
                </c:pt>
                <c:pt idx="17">
                  <c:v>525.66460714285711</c:v>
                </c:pt>
                <c:pt idx="18">
                  <c:v>536.57689285714275</c:v>
                </c:pt>
                <c:pt idx="19">
                  <c:v>536.63577777777778</c:v>
                </c:pt>
                <c:pt idx="20">
                  <c:v>549.41074074074072</c:v>
                </c:pt>
                <c:pt idx="21">
                  <c:v>565.25222222222214</c:v>
                </c:pt>
                <c:pt idx="22">
                  <c:v>564.0411851851851</c:v>
                </c:pt>
                <c:pt idx="23">
                  <c:v>570.2479615384616</c:v>
                </c:pt>
                <c:pt idx="24">
                  <c:v>597.24334999999996</c:v>
                </c:pt>
                <c:pt idx="25">
                  <c:v>589.68409999999994</c:v>
                </c:pt>
                <c:pt idx="26">
                  <c:v>550.89358823529415</c:v>
                </c:pt>
                <c:pt idx="27">
                  <c:v>557.58206666666661</c:v>
                </c:pt>
              </c:numCache>
            </c:numRef>
          </c:yVal>
          <c:smooth val="0"/>
        </c:ser>
        <c:ser>
          <c:idx val="2"/>
          <c:order val="2"/>
          <c:tx>
            <c:v>Rad53 T354A 20mM(31cells)</c:v>
          </c:tx>
          <c:spPr>
            <a:ln w="19050" cap="rnd">
              <a:solidFill>
                <a:srgbClr val="F4211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第一细胞周期汇总!$I$9:$I$39</c:f>
              <c:numCache>
                <c:formatCode>General</c:formatCode>
                <c:ptCount val="31"/>
                <c:pt idx="0">
                  <c:v>197.86038709677416</c:v>
                </c:pt>
                <c:pt idx="1">
                  <c:v>196.85319354838711</c:v>
                </c:pt>
                <c:pt idx="2">
                  <c:v>201.73106451612904</c:v>
                </c:pt>
                <c:pt idx="3">
                  <c:v>207.15361290322582</c:v>
                </c:pt>
                <c:pt idx="4">
                  <c:v>215.89445161290325</c:v>
                </c:pt>
                <c:pt idx="5">
                  <c:v>229.23454838709677</c:v>
                </c:pt>
                <c:pt idx="6">
                  <c:v>239.80377419354838</c:v>
                </c:pt>
                <c:pt idx="7">
                  <c:v>253.21990322580643</c:v>
                </c:pt>
                <c:pt idx="8">
                  <c:v>271.70387096774186</c:v>
                </c:pt>
                <c:pt idx="9">
                  <c:v>292.01141935483872</c:v>
                </c:pt>
                <c:pt idx="10">
                  <c:v>311.91816129032264</c:v>
                </c:pt>
                <c:pt idx="11">
                  <c:v>332.1527096774193</c:v>
                </c:pt>
                <c:pt idx="12">
                  <c:v>354.02922580645151</c:v>
                </c:pt>
                <c:pt idx="13">
                  <c:v>373.36809677419353</c:v>
                </c:pt>
                <c:pt idx="14">
                  <c:v>393.60909677419352</c:v>
                </c:pt>
                <c:pt idx="15">
                  <c:v>414.05835483870959</c:v>
                </c:pt>
                <c:pt idx="16">
                  <c:v>427.78164516129044</c:v>
                </c:pt>
                <c:pt idx="17">
                  <c:v>441.25551612903229</c:v>
                </c:pt>
                <c:pt idx="18">
                  <c:v>449.7072903225806</c:v>
                </c:pt>
                <c:pt idx="19">
                  <c:v>463.24661290322592</c:v>
                </c:pt>
                <c:pt idx="20">
                  <c:v>474.43700000000001</c:v>
                </c:pt>
                <c:pt idx="21">
                  <c:v>477.07546666666656</c:v>
                </c:pt>
                <c:pt idx="22">
                  <c:v>486.72813333333323</c:v>
                </c:pt>
                <c:pt idx="23">
                  <c:v>496.2209666666667</c:v>
                </c:pt>
                <c:pt idx="24">
                  <c:v>497.20303703703706</c:v>
                </c:pt>
                <c:pt idx="25">
                  <c:v>505.8968461538459</c:v>
                </c:pt>
                <c:pt idx="26">
                  <c:v>522.55511999999999</c:v>
                </c:pt>
                <c:pt idx="27">
                  <c:v>521.69716666666682</c:v>
                </c:pt>
                <c:pt idx="28">
                  <c:v>544.50594117647063</c:v>
                </c:pt>
              </c:numCache>
            </c:numRef>
          </c:yVal>
          <c:smooth val="0"/>
        </c:ser>
        <c:ser>
          <c:idx val="3"/>
          <c:order val="3"/>
          <c:tx>
            <c:v>WT 10mM(38cells)</c:v>
          </c:tx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第一细胞周期汇总!$J$9:$J$39</c:f>
              <c:numCache>
                <c:formatCode>0.00</c:formatCode>
                <c:ptCount val="31"/>
                <c:pt idx="0">
                  <c:v>245.78828947368424</c:v>
                </c:pt>
                <c:pt idx="1">
                  <c:v>242.28294736842102</c:v>
                </c:pt>
                <c:pt idx="2">
                  <c:v>246.13692105263158</c:v>
                </c:pt>
                <c:pt idx="3">
                  <c:v>254.0139736842105</c:v>
                </c:pt>
                <c:pt idx="4">
                  <c:v>264.25289473684205</c:v>
                </c:pt>
                <c:pt idx="5">
                  <c:v>272.47034210526317</c:v>
                </c:pt>
                <c:pt idx="6">
                  <c:v>285.52518421052628</c:v>
                </c:pt>
                <c:pt idx="7">
                  <c:v>300.70334210526318</c:v>
                </c:pt>
                <c:pt idx="8">
                  <c:v>315.42684210526312</c:v>
                </c:pt>
                <c:pt idx="9">
                  <c:v>334.41473684210519</c:v>
                </c:pt>
                <c:pt idx="10">
                  <c:v>349.89350000000002</c:v>
                </c:pt>
                <c:pt idx="11">
                  <c:v>369.71350000000001</c:v>
                </c:pt>
                <c:pt idx="12">
                  <c:v>385.2139736842106</c:v>
                </c:pt>
                <c:pt idx="13">
                  <c:v>399.7595</c:v>
                </c:pt>
                <c:pt idx="14">
                  <c:v>411.17936842105274</c:v>
                </c:pt>
                <c:pt idx="15">
                  <c:v>422.35428947368428</c:v>
                </c:pt>
                <c:pt idx="16">
                  <c:v>432.01378947368414</c:v>
                </c:pt>
                <c:pt idx="17">
                  <c:v>443.12705263157898</c:v>
                </c:pt>
                <c:pt idx="18">
                  <c:v>448.80242105263153</c:v>
                </c:pt>
                <c:pt idx="19">
                  <c:v>453.84489473684209</c:v>
                </c:pt>
                <c:pt idx="20">
                  <c:v>456.67636111111108</c:v>
                </c:pt>
                <c:pt idx="21">
                  <c:v>455.3275588235295</c:v>
                </c:pt>
                <c:pt idx="22">
                  <c:v>462.47045454545457</c:v>
                </c:pt>
                <c:pt idx="23">
                  <c:v>468.71486206896543</c:v>
                </c:pt>
                <c:pt idx="24">
                  <c:v>463.97974999999997</c:v>
                </c:pt>
                <c:pt idx="25">
                  <c:v>451.19581818181814</c:v>
                </c:pt>
                <c:pt idx="26">
                  <c:v>447.71165000000002</c:v>
                </c:pt>
              </c:numCache>
            </c:numRef>
          </c:yVal>
          <c:smooth val="0"/>
        </c:ser>
        <c:ser>
          <c:idx val="4"/>
          <c:order val="4"/>
          <c:tx>
            <c:v>WT 20mM(32cells)</c:v>
          </c:tx>
          <c:spPr>
            <a:ln w="19050" cap="rnd">
              <a:solidFill>
                <a:srgbClr val="568636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第一细胞周期汇总!$K$9:$K$39</c:f>
              <c:numCache>
                <c:formatCode>0.00</c:formatCode>
                <c:ptCount val="31"/>
                <c:pt idx="0">
                  <c:v>191.57393749999997</c:v>
                </c:pt>
                <c:pt idx="1">
                  <c:v>195.63971874999999</c:v>
                </c:pt>
                <c:pt idx="2">
                  <c:v>201.83587500000002</c:v>
                </c:pt>
                <c:pt idx="3">
                  <c:v>212.56365625000001</c:v>
                </c:pt>
                <c:pt idx="4">
                  <c:v>229.10678124999995</c:v>
                </c:pt>
                <c:pt idx="5">
                  <c:v>249.34349999999995</c:v>
                </c:pt>
                <c:pt idx="6">
                  <c:v>272.96424999999994</c:v>
                </c:pt>
                <c:pt idx="7">
                  <c:v>299.88321874999997</c:v>
                </c:pt>
                <c:pt idx="8">
                  <c:v>330.42584375000007</c:v>
                </c:pt>
                <c:pt idx="9">
                  <c:v>362.38503125</c:v>
                </c:pt>
                <c:pt idx="10">
                  <c:v>396.41143750000003</c:v>
                </c:pt>
                <c:pt idx="11">
                  <c:v>433.03453125000004</c:v>
                </c:pt>
                <c:pt idx="12">
                  <c:v>460.66990624999983</c:v>
                </c:pt>
                <c:pt idx="13">
                  <c:v>489.09418749999992</c:v>
                </c:pt>
                <c:pt idx="14">
                  <c:v>509.78984375000005</c:v>
                </c:pt>
                <c:pt idx="15">
                  <c:v>526.4910000000001</c:v>
                </c:pt>
                <c:pt idx="16">
                  <c:v>543.50618750000012</c:v>
                </c:pt>
                <c:pt idx="17">
                  <c:v>559.98571874999993</c:v>
                </c:pt>
                <c:pt idx="18">
                  <c:v>569.0084374999999</c:v>
                </c:pt>
                <c:pt idx="19">
                  <c:v>578.89175</c:v>
                </c:pt>
                <c:pt idx="20">
                  <c:v>586.12940624999999</c:v>
                </c:pt>
                <c:pt idx="21">
                  <c:v>586.18928124999991</c:v>
                </c:pt>
                <c:pt idx="22">
                  <c:v>597.82264516129044</c:v>
                </c:pt>
                <c:pt idx="23">
                  <c:v>605.51654838709669</c:v>
                </c:pt>
                <c:pt idx="24">
                  <c:v>615.22914285714273</c:v>
                </c:pt>
                <c:pt idx="25">
                  <c:v>630.3449599999999</c:v>
                </c:pt>
                <c:pt idx="26">
                  <c:v>648.93444000000011</c:v>
                </c:pt>
                <c:pt idx="27">
                  <c:v>698.99805000000003</c:v>
                </c:pt>
                <c:pt idx="28">
                  <c:v>718.18263157894728</c:v>
                </c:pt>
                <c:pt idx="29">
                  <c:v>736.90861111111121</c:v>
                </c:pt>
                <c:pt idx="30">
                  <c:v>740.14975000000004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32128"/>
        <c:axId val="713231584"/>
      </c:scatterChart>
      <c:valAx>
        <c:axId val="713232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31584"/>
        <c:crosses val="autoZero"/>
        <c:crossBetween val="midCat"/>
      </c:valAx>
      <c:valAx>
        <c:axId val="71323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baseline="0">
                    <a:effectLst/>
                  </a:rPr>
                  <a:t>Rnr3-gfp Fluorescence Intensity(A.U.)</a:t>
                </a:r>
                <a:endParaRPr lang="zh-CN" altLang="zh-CN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32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234638992294814"/>
          <c:y val="0.58831016046133477"/>
          <c:w val="0.40331009545935792"/>
          <c:h val="0.237744690197748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dRnr3-gfp/dt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202379595924463"/>
          <c:y val="0.15151143790849672"/>
          <c:w val="0.80466044181644081"/>
          <c:h val="0.66301753641088979"/>
        </c:manualLayout>
      </c:layout>
      <c:scatterChart>
        <c:scatterStyle val="lineMarker"/>
        <c:varyColors val="0"/>
        <c:ser>
          <c:idx val="0"/>
          <c:order val="0"/>
          <c:tx>
            <c:v>Wild Type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第一细胞周期汇总!$G$56:$G$59</c:f>
              <c:numCache>
                <c:formatCode>0.00</c:formatCode>
                <c:ptCount val="4"/>
                <c:pt idx="0">
                  <c:v>0</c:v>
                </c:pt>
                <c:pt idx="1">
                  <c:v>0.20779220779220781</c:v>
                </c:pt>
                <c:pt idx="2">
                  <c:v>0.52387012987012993</c:v>
                </c:pt>
                <c:pt idx="3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v>Rad53 T354A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第一细胞周期汇总!$H$56:$H$59</c:f>
              <c:numCache>
                <c:formatCode>General</c:formatCode>
                <c:ptCount val="4"/>
                <c:pt idx="0">
                  <c:v>0</c:v>
                </c:pt>
                <c:pt idx="1">
                  <c:v>0.49046321525885561</c:v>
                </c:pt>
                <c:pt idx="2">
                  <c:v>1</c:v>
                </c:pt>
                <c:pt idx="3">
                  <c:v>0.75204359673024523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233216"/>
        <c:axId val="713216896"/>
      </c:scatterChart>
      <c:valAx>
        <c:axId val="713233216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16896"/>
        <c:crosses val="autoZero"/>
        <c:crossBetween val="midCat"/>
      </c:valAx>
      <c:valAx>
        <c:axId val="7132168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dRnr3-gfp/dt(Normalized)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3233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75159901037136"/>
          <c:y val="0.6390820378221953"/>
          <c:w val="0.27704636076335104"/>
          <c:h val="0.11968168872507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Mother </a:t>
            </a:r>
            <a:r>
              <a:rPr lang="en-US" altLang="zh-CN" dirty="0" smtClean="0"/>
              <a:t>Cells(26 cells)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汇总'!$AF$20:$AF$105</c:f>
              <c:numCache>
                <c:formatCode>General</c:formatCode>
                <c:ptCount val="86"/>
                <c:pt idx="0">
                  <c:v>130.07400000000007</c:v>
                </c:pt>
                <c:pt idx="1">
                  <c:v>132.77999999999997</c:v>
                </c:pt>
                <c:pt idx="2">
                  <c:v>141.03500000000008</c:v>
                </c:pt>
                <c:pt idx="3">
                  <c:v>148.70299999999997</c:v>
                </c:pt>
                <c:pt idx="4">
                  <c:v>170.10500000000002</c:v>
                </c:pt>
                <c:pt idx="5">
                  <c:v>186.57300000000009</c:v>
                </c:pt>
                <c:pt idx="6">
                  <c:v>207.8649999999999</c:v>
                </c:pt>
                <c:pt idx="7">
                  <c:v>231.95699999999999</c:v>
                </c:pt>
                <c:pt idx="8">
                  <c:v>246.10799999999995</c:v>
                </c:pt>
                <c:pt idx="9">
                  <c:v>256.62199999999996</c:v>
                </c:pt>
                <c:pt idx="10">
                  <c:v>267.20900000000006</c:v>
                </c:pt>
                <c:pt idx="11">
                  <c:v>279.74000000000012</c:v>
                </c:pt>
                <c:pt idx="12">
                  <c:v>281.17499999999995</c:v>
                </c:pt>
                <c:pt idx="13">
                  <c:v>301.1099999999999</c:v>
                </c:pt>
                <c:pt idx="14">
                  <c:v>309.96300000000008</c:v>
                </c:pt>
                <c:pt idx="15">
                  <c:v>320.01200000000006</c:v>
                </c:pt>
                <c:pt idx="16">
                  <c:v>329.09400000000005</c:v>
                </c:pt>
                <c:pt idx="17">
                  <c:v>335.99</c:v>
                </c:pt>
                <c:pt idx="18">
                  <c:v>340.00999999999988</c:v>
                </c:pt>
                <c:pt idx="19">
                  <c:v>343.16599999999994</c:v>
                </c:pt>
                <c:pt idx="20">
                  <c:v>354.52900000000011</c:v>
                </c:pt>
                <c:pt idx="21">
                  <c:v>351.16399999999999</c:v>
                </c:pt>
                <c:pt idx="22">
                  <c:v>358.91800000000001</c:v>
                </c:pt>
                <c:pt idx="23">
                  <c:v>349.22899999999993</c:v>
                </c:pt>
                <c:pt idx="24">
                  <c:v>344.41800000000012</c:v>
                </c:pt>
                <c:pt idx="25">
                  <c:v>322.93500000000006</c:v>
                </c:pt>
                <c:pt idx="26">
                  <c:v>318.28200000000004</c:v>
                </c:pt>
                <c:pt idx="27">
                  <c:v>299.13799999999992</c:v>
                </c:pt>
                <c:pt idx="28">
                  <c:v>291.75300000000004</c:v>
                </c:pt>
                <c:pt idx="29">
                  <c:v>285.20600000000013</c:v>
                </c:pt>
                <c:pt idx="30">
                  <c:v>278.64300000000003</c:v>
                </c:pt>
                <c:pt idx="31">
                  <c:v>279.327</c:v>
                </c:pt>
                <c:pt idx="32">
                  <c:v>277.77400000000011</c:v>
                </c:pt>
                <c:pt idx="33">
                  <c:v>279.61899999999991</c:v>
                </c:pt>
                <c:pt idx="34">
                  <c:v>276.43999999999994</c:v>
                </c:pt>
                <c:pt idx="35">
                  <c:v>271.69600000000003</c:v>
                </c:pt>
                <c:pt idx="36">
                  <c:v>278.38400000000001</c:v>
                </c:pt>
                <c:pt idx="37">
                  <c:v>273.06200000000001</c:v>
                </c:pt>
                <c:pt idx="38">
                  <c:v>276.92200000000003</c:v>
                </c:pt>
                <c:pt idx="39">
                  <c:v>278.149</c:v>
                </c:pt>
                <c:pt idx="40">
                  <c:v>284.97099999999989</c:v>
                </c:pt>
                <c:pt idx="41">
                  <c:v>282.94000000000005</c:v>
                </c:pt>
                <c:pt idx="42">
                  <c:v>282.12299999999993</c:v>
                </c:pt>
                <c:pt idx="43">
                  <c:v>287.8549999999999</c:v>
                </c:pt>
                <c:pt idx="44">
                  <c:v>289.69099999999992</c:v>
                </c:pt>
                <c:pt idx="45">
                  <c:v>295.07400000000007</c:v>
                </c:pt>
                <c:pt idx="46">
                  <c:v>302.03899999999999</c:v>
                </c:pt>
                <c:pt idx="47">
                  <c:v>306.05599999999993</c:v>
                </c:pt>
                <c:pt idx="48">
                  <c:v>308.44399999999996</c:v>
                </c:pt>
                <c:pt idx="49">
                  <c:v>313.10900000000004</c:v>
                </c:pt>
                <c:pt idx="50">
                  <c:v>317.08799999999997</c:v>
                </c:pt>
                <c:pt idx="51">
                  <c:v>328.50600000000009</c:v>
                </c:pt>
                <c:pt idx="52">
                  <c:v>345.09400000000005</c:v>
                </c:pt>
                <c:pt idx="53">
                  <c:v>360.18499999999995</c:v>
                </c:pt>
                <c:pt idx="54">
                  <c:v>383.60799999999995</c:v>
                </c:pt>
                <c:pt idx="55">
                  <c:v>406.64800000000002</c:v>
                </c:pt>
                <c:pt idx="56">
                  <c:v>437.19299999999998</c:v>
                </c:pt>
                <c:pt idx="57">
                  <c:v>441.12799999999993</c:v>
                </c:pt>
                <c:pt idx="58">
                  <c:v>441.69999999999993</c:v>
                </c:pt>
                <c:pt idx="59">
                  <c:v>463.72499999999991</c:v>
                </c:pt>
                <c:pt idx="60">
                  <c:v>450.75300000000004</c:v>
                </c:pt>
                <c:pt idx="61">
                  <c:v>491.37699999999984</c:v>
                </c:pt>
                <c:pt idx="62">
                  <c:v>508.15200000000004</c:v>
                </c:pt>
                <c:pt idx="63">
                  <c:v>513.67999999999984</c:v>
                </c:pt>
                <c:pt idx="64">
                  <c:v>464.74299999999994</c:v>
                </c:pt>
                <c:pt idx="65">
                  <c:v>504.89</c:v>
                </c:pt>
                <c:pt idx="66">
                  <c:v>500.16800000000012</c:v>
                </c:pt>
                <c:pt idx="67">
                  <c:v>508.98799999999994</c:v>
                </c:pt>
                <c:pt idx="68">
                  <c:v>506.80899999999997</c:v>
                </c:pt>
                <c:pt idx="69">
                  <c:v>473.42700000000002</c:v>
                </c:pt>
                <c:pt idx="70">
                  <c:v>497.48400000000015</c:v>
                </c:pt>
                <c:pt idx="71">
                  <c:v>501.94299999999998</c:v>
                </c:pt>
                <c:pt idx="72">
                  <c:v>488.71600000000001</c:v>
                </c:pt>
                <c:pt idx="73">
                  <c:v>475.91699999999992</c:v>
                </c:pt>
                <c:pt idx="74">
                  <c:v>486.20699999999999</c:v>
                </c:pt>
                <c:pt idx="75">
                  <c:v>475.02200000000005</c:v>
                </c:pt>
                <c:pt idx="76">
                  <c:v>484.0870000000001</c:v>
                </c:pt>
                <c:pt idx="77">
                  <c:v>501.24600000000009</c:v>
                </c:pt>
                <c:pt idx="78">
                  <c:v>510.27299999999991</c:v>
                </c:pt>
                <c:pt idx="79">
                  <c:v>497.62799999999993</c:v>
                </c:pt>
                <c:pt idx="80">
                  <c:v>481.92700000000002</c:v>
                </c:pt>
                <c:pt idx="81">
                  <c:v>468.423</c:v>
                </c:pt>
                <c:pt idx="82">
                  <c:v>474.36399999999992</c:v>
                </c:pt>
                <c:pt idx="83">
                  <c:v>457.12</c:v>
                </c:pt>
                <c:pt idx="84">
                  <c:v>446.76999999999987</c:v>
                </c:pt>
                <c:pt idx="85">
                  <c:v>438.10099999999989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汇总'!$AG$11:$AG$105</c:f>
              <c:numCache>
                <c:formatCode>General</c:formatCode>
                <c:ptCount val="95"/>
                <c:pt idx="0">
                  <c:v>116.90600000000006</c:v>
                </c:pt>
                <c:pt idx="1">
                  <c:v>113.57100000000003</c:v>
                </c:pt>
                <c:pt idx="2">
                  <c:v>120.40300000000002</c:v>
                </c:pt>
                <c:pt idx="3">
                  <c:v>118.26099999999997</c:v>
                </c:pt>
                <c:pt idx="4">
                  <c:v>118.28099999999995</c:v>
                </c:pt>
                <c:pt idx="5">
                  <c:v>116.34100000000001</c:v>
                </c:pt>
                <c:pt idx="6">
                  <c:v>113.44999999999993</c:v>
                </c:pt>
                <c:pt idx="7">
                  <c:v>110.15699999999993</c:v>
                </c:pt>
                <c:pt idx="8">
                  <c:v>110.78600000000006</c:v>
                </c:pt>
                <c:pt idx="9">
                  <c:v>108.12700000000007</c:v>
                </c:pt>
                <c:pt idx="10">
                  <c:v>102.274</c:v>
                </c:pt>
                <c:pt idx="11">
                  <c:v>103.09300000000007</c:v>
                </c:pt>
                <c:pt idx="12">
                  <c:v>105.50200000000007</c:v>
                </c:pt>
                <c:pt idx="13">
                  <c:v>110.16899999999998</c:v>
                </c:pt>
                <c:pt idx="14">
                  <c:v>113.37300000000005</c:v>
                </c:pt>
                <c:pt idx="15">
                  <c:v>116.28899999999999</c:v>
                </c:pt>
                <c:pt idx="16">
                  <c:v>123.57100000000003</c:v>
                </c:pt>
                <c:pt idx="17">
                  <c:v>125.89699999999993</c:v>
                </c:pt>
                <c:pt idx="18">
                  <c:v>126.55700000000002</c:v>
                </c:pt>
                <c:pt idx="19">
                  <c:v>134.745</c:v>
                </c:pt>
                <c:pt idx="20">
                  <c:v>140.42899999999997</c:v>
                </c:pt>
                <c:pt idx="21">
                  <c:v>143.24599999999998</c:v>
                </c:pt>
                <c:pt idx="22">
                  <c:v>140.85900000000004</c:v>
                </c:pt>
                <c:pt idx="23">
                  <c:v>141.41599999999994</c:v>
                </c:pt>
                <c:pt idx="24">
                  <c:v>139.90599999999995</c:v>
                </c:pt>
                <c:pt idx="25">
                  <c:v>140.63400000000001</c:v>
                </c:pt>
                <c:pt idx="26">
                  <c:v>149.23000000000002</c:v>
                </c:pt>
                <c:pt idx="27">
                  <c:v>149.63200000000006</c:v>
                </c:pt>
                <c:pt idx="28">
                  <c:v>147.75799999999992</c:v>
                </c:pt>
                <c:pt idx="29">
                  <c:v>152.37599999999998</c:v>
                </c:pt>
                <c:pt idx="30">
                  <c:v>162.43700000000001</c:v>
                </c:pt>
                <c:pt idx="31">
                  <c:v>167.351</c:v>
                </c:pt>
                <c:pt idx="32">
                  <c:v>169.4799999999999</c:v>
                </c:pt>
                <c:pt idx="33">
                  <c:v>174.26599999999996</c:v>
                </c:pt>
                <c:pt idx="34">
                  <c:v>177.27300000000002</c:v>
                </c:pt>
                <c:pt idx="35">
                  <c:v>180.26100000000008</c:v>
                </c:pt>
                <c:pt idx="36">
                  <c:v>178.24099999999987</c:v>
                </c:pt>
                <c:pt idx="37">
                  <c:v>180.35399999999993</c:v>
                </c:pt>
                <c:pt idx="38">
                  <c:v>175.73000000000002</c:v>
                </c:pt>
                <c:pt idx="39">
                  <c:v>175.89499999999998</c:v>
                </c:pt>
                <c:pt idx="40">
                  <c:v>167.73700000000008</c:v>
                </c:pt>
                <c:pt idx="41">
                  <c:v>171.34199999999998</c:v>
                </c:pt>
                <c:pt idx="42">
                  <c:v>171.26800000000003</c:v>
                </c:pt>
                <c:pt idx="43">
                  <c:v>168.90800000000002</c:v>
                </c:pt>
                <c:pt idx="44">
                  <c:v>176.83699999999999</c:v>
                </c:pt>
                <c:pt idx="45">
                  <c:v>182.57900000000006</c:v>
                </c:pt>
                <c:pt idx="46">
                  <c:v>188.80399999999997</c:v>
                </c:pt>
                <c:pt idx="47">
                  <c:v>192.87300000000005</c:v>
                </c:pt>
                <c:pt idx="48">
                  <c:v>202.31400000000008</c:v>
                </c:pt>
                <c:pt idx="49">
                  <c:v>209.976</c:v>
                </c:pt>
                <c:pt idx="50">
                  <c:v>217.31399999999996</c:v>
                </c:pt>
                <c:pt idx="51">
                  <c:v>221.95899999999995</c:v>
                </c:pt>
                <c:pt idx="52">
                  <c:v>229.76100000000008</c:v>
                </c:pt>
                <c:pt idx="53">
                  <c:v>259.40999999999997</c:v>
                </c:pt>
                <c:pt idx="54">
                  <c:v>290.04200000000003</c:v>
                </c:pt>
                <c:pt idx="55">
                  <c:v>305.77500000000009</c:v>
                </c:pt>
                <c:pt idx="56">
                  <c:v>333.322</c:v>
                </c:pt>
                <c:pt idx="57">
                  <c:v>363.60899999999992</c:v>
                </c:pt>
                <c:pt idx="58">
                  <c:v>354.12400000000002</c:v>
                </c:pt>
                <c:pt idx="59">
                  <c:v>362.69000000000005</c:v>
                </c:pt>
                <c:pt idx="60">
                  <c:v>383.69000000000005</c:v>
                </c:pt>
                <c:pt idx="61">
                  <c:v>373.53699999999992</c:v>
                </c:pt>
                <c:pt idx="62">
                  <c:v>378.87300000000005</c:v>
                </c:pt>
                <c:pt idx="63">
                  <c:v>369.74699999999996</c:v>
                </c:pt>
                <c:pt idx="64">
                  <c:v>372.24099999999987</c:v>
                </c:pt>
                <c:pt idx="65">
                  <c:v>369.92100000000005</c:v>
                </c:pt>
                <c:pt idx="66">
                  <c:v>385.02299999999991</c:v>
                </c:pt>
                <c:pt idx="67">
                  <c:v>382.72400000000005</c:v>
                </c:pt>
                <c:pt idx="68">
                  <c:v>393.55799999999999</c:v>
                </c:pt>
                <c:pt idx="69">
                  <c:v>391.84699999999998</c:v>
                </c:pt>
                <c:pt idx="70">
                  <c:v>389.69400000000007</c:v>
                </c:pt>
                <c:pt idx="71">
                  <c:v>396.48399999999992</c:v>
                </c:pt>
                <c:pt idx="72">
                  <c:v>393.10000000000014</c:v>
                </c:pt>
                <c:pt idx="73">
                  <c:v>390.779</c:v>
                </c:pt>
                <c:pt idx="74">
                  <c:v>392.84699999999998</c:v>
                </c:pt>
                <c:pt idx="75">
                  <c:v>392.02600000000007</c:v>
                </c:pt>
                <c:pt idx="76">
                  <c:v>398.47600000000011</c:v>
                </c:pt>
                <c:pt idx="77">
                  <c:v>391.15000000000009</c:v>
                </c:pt>
                <c:pt idx="78">
                  <c:v>386.47300000000007</c:v>
                </c:pt>
                <c:pt idx="79">
                  <c:v>378.81900000000007</c:v>
                </c:pt>
                <c:pt idx="80">
                  <c:v>378.50900000000001</c:v>
                </c:pt>
                <c:pt idx="81">
                  <c:v>374.10200000000009</c:v>
                </c:pt>
                <c:pt idx="82">
                  <c:v>375.82100000000003</c:v>
                </c:pt>
                <c:pt idx="83">
                  <c:v>376.7940000000001</c:v>
                </c:pt>
                <c:pt idx="84">
                  <c:v>369.22800000000007</c:v>
                </c:pt>
                <c:pt idx="85">
                  <c:v>373.62599999999998</c:v>
                </c:pt>
                <c:pt idx="86">
                  <c:v>366.71499999999992</c:v>
                </c:pt>
                <c:pt idx="87">
                  <c:v>362.86699999999996</c:v>
                </c:pt>
                <c:pt idx="88">
                  <c:v>369.24099999999999</c:v>
                </c:pt>
                <c:pt idx="89">
                  <c:v>365.93499999999995</c:v>
                </c:pt>
                <c:pt idx="90">
                  <c:v>363.40399999999988</c:v>
                </c:pt>
                <c:pt idx="91">
                  <c:v>366.60700000000008</c:v>
                </c:pt>
                <c:pt idx="92">
                  <c:v>357.41199999999992</c:v>
                </c:pt>
                <c:pt idx="93">
                  <c:v>363.36199999999997</c:v>
                </c:pt>
                <c:pt idx="94">
                  <c:v>364.58299999999997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汇总'!$AH$18:$AH$105</c:f>
              <c:numCache>
                <c:formatCode>0.00_);[Red]\(0.00\)</c:formatCode>
                <c:ptCount val="88"/>
                <c:pt idx="0">
                  <c:v>133.64599999999996</c:v>
                </c:pt>
                <c:pt idx="1">
                  <c:v>143.26099999999997</c:v>
                </c:pt>
                <c:pt idx="2">
                  <c:v>156.60000000000014</c:v>
                </c:pt>
                <c:pt idx="3">
                  <c:v>165.66100000000006</c:v>
                </c:pt>
                <c:pt idx="4">
                  <c:v>185.41700000000003</c:v>
                </c:pt>
                <c:pt idx="5">
                  <c:v>192.78800000000012</c:v>
                </c:pt>
                <c:pt idx="6">
                  <c:v>210.34999999999991</c:v>
                </c:pt>
                <c:pt idx="7">
                  <c:v>213.89799999999991</c:v>
                </c:pt>
                <c:pt idx="8">
                  <c:v>214.60599999999999</c:v>
                </c:pt>
                <c:pt idx="9">
                  <c:v>225.80799999999999</c:v>
                </c:pt>
                <c:pt idx="10">
                  <c:v>231.226</c:v>
                </c:pt>
                <c:pt idx="11">
                  <c:v>240.13900000000012</c:v>
                </c:pt>
                <c:pt idx="12">
                  <c:v>243.68700000000001</c:v>
                </c:pt>
                <c:pt idx="13">
                  <c:v>252.60299999999995</c:v>
                </c:pt>
                <c:pt idx="14">
                  <c:v>263.23900000000003</c:v>
                </c:pt>
                <c:pt idx="15">
                  <c:v>266.71699999999998</c:v>
                </c:pt>
                <c:pt idx="16">
                  <c:v>275.5089999999999</c:v>
                </c:pt>
                <c:pt idx="17">
                  <c:v>278.70500000000004</c:v>
                </c:pt>
                <c:pt idx="18">
                  <c:v>284.46600000000001</c:v>
                </c:pt>
                <c:pt idx="19">
                  <c:v>275.6049999999999</c:v>
                </c:pt>
                <c:pt idx="20">
                  <c:v>270.54300000000012</c:v>
                </c:pt>
                <c:pt idx="21">
                  <c:v>264.34199999999987</c:v>
                </c:pt>
                <c:pt idx="22">
                  <c:v>259.09400000000005</c:v>
                </c:pt>
                <c:pt idx="23">
                  <c:v>259.57300000000009</c:v>
                </c:pt>
                <c:pt idx="24">
                  <c:v>248.90300000000002</c:v>
                </c:pt>
                <c:pt idx="25">
                  <c:v>252.1579999999999</c:v>
                </c:pt>
                <c:pt idx="26">
                  <c:v>246.41700000000003</c:v>
                </c:pt>
                <c:pt idx="27">
                  <c:v>246.90399999999988</c:v>
                </c:pt>
                <c:pt idx="28">
                  <c:v>257.29699999999991</c:v>
                </c:pt>
                <c:pt idx="29">
                  <c:v>259.95099999999991</c:v>
                </c:pt>
                <c:pt idx="30">
                  <c:v>268.91700000000003</c:v>
                </c:pt>
                <c:pt idx="31">
                  <c:v>275.15499999999997</c:v>
                </c:pt>
                <c:pt idx="32">
                  <c:v>283.44100000000003</c:v>
                </c:pt>
                <c:pt idx="33">
                  <c:v>289.69200000000001</c:v>
                </c:pt>
                <c:pt idx="34">
                  <c:v>305.56399999999996</c:v>
                </c:pt>
                <c:pt idx="35">
                  <c:v>334.62799999999993</c:v>
                </c:pt>
                <c:pt idx="36">
                  <c:v>368.76099999999985</c:v>
                </c:pt>
                <c:pt idx="37">
                  <c:v>396.96699999999987</c:v>
                </c:pt>
                <c:pt idx="38">
                  <c:v>432.34800000000007</c:v>
                </c:pt>
                <c:pt idx="39">
                  <c:v>464.29300000000001</c:v>
                </c:pt>
                <c:pt idx="40">
                  <c:v>491.5619999999999</c:v>
                </c:pt>
                <c:pt idx="41">
                  <c:v>516.75399999999991</c:v>
                </c:pt>
                <c:pt idx="42">
                  <c:v>539.26599999999996</c:v>
                </c:pt>
                <c:pt idx="43">
                  <c:v>563.80000000000007</c:v>
                </c:pt>
                <c:pt idx="44">
                  <c:v>575.03599999999994</c:v>
                </c:pt>
                <c:pt idx="45">
                  <c:v>581.90700000000004</c:v>
                </c:pt>
                <c:pt idx="46">
                  <c:v>605.11099999999999</c:v>
                </c:pt>
                <c:pt idx="47">
                  <c:v>599.92400000000009</c:v>
                </c:pt>
                <c:pt idx="48">
                  <c:v>595.49700000000007</c:v>
                </c:pt>
                <c:pt idx="49">
                  <c:v>595.41800000000001</c:v>
                </c:pt>
                <c:pt idx="50">
                  <c:v>586.19499999999994</c:v>
                </c:pt>
                <c:pt idx="51">
                  <c:v>559.79500000000007</c:v>
                </c:pt>
                <c:pt idx="52">
                  <c:v>563.99499999999989</c:v>
                </c:pt>
                <c:pt idx="53">
                  <c:v>568.79</c:v>
                </c:pt>
                <c:pt idx="54">
                  <c:v>547.59199999999998</c:v>
                </c:pt>
                <c:pt idx="55">
                  <c:v>542.90100000000007</c:v>
                </c:pt>
                <c:pt idx="56">
                  <c:v>523.56200000000001</c:v>
                </c:pt>
                <c:pt idx="57">
                  <c:v>507.10299999999995</c:v>
                </c:pt>
                <c:pt idx="58">
                  <c:v>493.11000000000013</c:v>
                </c:pt>
                <c:pt idx="59">
                  <c:v>498.529</c:v>
                </c:pt>
                <c:pt idx="60">
                  <c:v>478.60399999999993</c:v>
                </c:pt>
                <c:pt idx="61">
                  <c:v>476.44699999999989</c:v>
                </c:pt>
                <c:pt idx="62">
                  <c:v>463.76800000000003</c:v>
                </c:pt>
                <c:pt idx="63">
                  <c:v>452.34499999999991</c:v>
                </c:pt>
                <c:pt idx="64">
                  <c:v>457.73900000000003</c:v>
                </c:pt>
                <c:pt idx="65">
                  <c:v>443.22600000000011</c:v>
                </c:pt>
                <c:pt idx="66">
                  <c:v>423.13200000000006</c:v>
                </c:pt>
                <c:pt idx="67">
                  <c:v>433.89699999999993</c:v>
                </c:pt>
                <c:pt idx="68">
                  <c:v>421.55700000000002</c:v>
                </c:pt>
                <c:pt idx="69">
                  <c:v>426.16599999999994</c:v>
                </c:pt>
                <c:pt idx="70">
                  <c:v>413.27400000000011</c:v>
                </c:pt>
                <c:pt idx="71">
                  <c:v>402.02100000000007</c:v>
                </c:pt>
                <c:pt idx="72">
                  <c:v>399.38</c:v>
                </c:pt>
                <c:pt idx="73">
                  <c:v>395.64100000000008</c:v>
                </c:pt>
                <c:pt idx="74">
                  <c:v>393.63200000000006</c:v>
                </c:pt>
                <c:pt idx="75">
                  <c:v>381.67299999999989</c:v>
                </c:pt>
                <c:pt idx="76">
                  <c:v>388.298</c:v>
                </c:pt>
                <c:pt idx="77">
                  <c:v>380.06899999999996</c:v>
                </c:pt>
                <c:pt idx="78">
                  <c:v>372.99</c:v>
                </c:pt>
                <c:pt idx="79">
                  <c:v>376.58100000000013</c:v>
                </c:pt>
                <c:pt idx="80">
                  <c:v>372.58699999999999</c:v>
                </c:pt>
                <c:pt idx="81">
                  <c:v>370.69800000000009</c:v>
                </c:pt>
                <c:pt idx="82">
                  <c:v>371.31500000000005</c:v>
                </c:pt>
                <c:pt idx="83">
                  <c:v>372.53899999999987</c:v>
                </c:pt>
                <c:pt idx="84">
                  <c:v>365.27599999999995</c:v>
                </c:pt>
                <c:pt idx="85">
                  <c:v>355.79499999999996</c:v>
                </c:pt>
                <c:pt idx="86">
                  <c:v>365.77699999999993</c:v>
                </c:pt>
                <c:pt idx="87">
                  <c:v>363.16999999999996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汇总'!$AI$10:$AI$105</c:f>
              <c:numCache>
                <c:formatCode>General</c:formatCode>
                <c:ptCount val="96"/>
                <c:pt idx="0">
                  <c:v>173.37</c:v>
                </c:pt>
                <c:pt idx="1">
                  <c:v>181.90400000000011</c:v>
                </c:pt>
                <c:pt idx="2">
                  <c:v>202.86500000000001</c:v>
                </c:pt>
                <c:pt idx="3">
                  <c:v>244.90499999999997</c:v>
                </c:pt>
                <c:pt idx="4">
                  <c:v>281.83300000000008</c:v>
                </c:pt>
                <c:pt idx="5">
                  <c:v>310.57399999999996</c:v>
                </c:pt>
                <c:pt idx="6">
                  <c:v>312.89300000000003</c:v>
                </c:pt>
                <c:pt idx="7">
                  <c:v>305.18700000000001</c:v>
                </c:pt>
                <c:pt idx="8">
                  <c:v>316.60599999999988</c:v>
                </c:pt>
                <c:pt idx="9">
                  <c:v>297.80099999999993</c:v>
                </c:pt>
                <c:pt idx="10">
                  <c:v>300.18899999999996</c:v>
                </c:pt>
                <c:pt idx="11">
                  <c:v>297.23100000000011</c:v>
                </c:pt>
                <c:pt idx="12">
                  <c:v>282.45700000000011</c:v>
                </c:pt>
                <c:pt idx="13">
                  <c:v>288.56399999999996</c:v>
                </c:pt>
                <c:pt idx="14">
                  <c:v>280.04299999999989</c:v>
                </c:pt>
                <c:pt idx="15">
                  <c:v>277.98899999999992</c:v>
                </c:pt>
                <c:pt idx="16">
                  <c:v>273.11899999999991</c:v>
                </c:pt>
                <c:pt idx="17">
                  <c:v>287.30700000000002</c:v>
                </c:pt>
                <c:pt idx="18">
                  <c:v>282.76599999999996</c:v>
                </c:pt>
                <c:pt idx="19">
                  <c:v>269.64999999999998</c:v>
                </c:pt>
                <c:pt idx="20">
                  <c:v>271.90900000000011</c:v>
                </c:pt>
                <c:pt idx="21">
                  <c:v>280.08900000000006</c:v>
                </c:pt>
                <c:pt idx="22">
                  <c:v>272.68399999999997</c:v>
                </c:pt>
                <c:pt idx="23">
                  <c:v>269.48199999999997</c:v>
                </c:pt>
                <c:pt idx="24">
                  <c:v>262.44099999999992</c:v>
                </c:pt>
                <c:pt idx="25">
                  <c:v>258.30499999999995</c:v>
                </c:pt>
                <c:pt idx="26">
                  <c:v>259.56399999999985</c:v>
                </c:pt>
                <c:pt idx="27">
                  <c:v>266.86999999999989</c:v>
                </c:pt>
                <c:pt idx="28">
                  <c:v>274.91399999999999</c:v>
                </c:pt>
                <c:pt idx="29">
                  <c:v>270.14600000000007</c:v>
                </c:pt>
                <c:pt idx="30">
                  <c:v>270.95099999999991</c:v>
                </c:pt>
                <c:pt idx="31">
                  <c:v>283.58799999999997</c:v>
                </c:pt>
                <c:pt idx="32">
                  <c:v>283.577</c:v>
                </c:pt>
                <c:pt idx="33">
                  <c:v>277.03200000000004</c:v>
                </c:pt>
                <c:pt idx="34">
                  <c:v>281.41700000000003</c:v>
                </c:pt>
                <c:pt idx="35">
                  <c:v>284.17200000000003</c:v>
                </c:pt>
                <c:pt idx="36">
                  <c:v>277.899</c:v>
                </c:pt>
                <c:pt idx="37">
                  <c:v>279.69499999999994</c:v>
                </c:pt>
                <c:pt idx="38">
                  <c:v>270.66800000000001</c:v>
                </c:pt>
                <c:pt idx="39">
                  <c:v>263.17499999999995</c:v>
                </c:pt>
                <c:pt idx="40">
                  <c:v>248.20799999999997</c:v>
                </c:pt>
                <c:pt idx="41">
                  <c:v>244.21600000000012</c:v>
                </c:pt>
                <c:pt idx="42">
                  <c:v>232.15599999999995</c:v>
                </c:pt>
                <c:pt idx="43">
                  <c:v>222.60199999999998</c:v>
                </c:pt>
                <c:pt idx="44">
                  <c:v>215.84699999999998</c:v>
                </c:pt>
                <c:pt idx="45">
                  <c:v>218.03599999999994</c:v>
                </c:pt>
                <c:pt idx="46">
                  <c:v>206.93599999999992</c:v>
                </c:pt>
                <c:pt idx="47">
                  <c:v>206.84899999999993</c:v>
                </c:pt>
                <c:pt idx="48">
                  <c:v>203.9430000000001</c:v>
                </c:pt>
                <c:pt idx="49">
                  <c:v>204.995</c:v>
                </c:pt>
                <c:pt idx="50">
                  <c:v>204.39499999999998</c:v>
                </c:pt>
                <c:pt idx="51">
                  <c:v>209.62099999999998</c:v>
                </c:pt>
                <c:pt idx="52">
                  <c:v>207.48199999999997</c:v>
                </c:pt>
                <c:pt idx="53">
                  <c:v>212.71800000000007</c:v>
                </c:pt>
                <c:pt idx="54">
                  <c:v>215.1579999999999</c:v>
                </c:pt>
                <c:pt idx="55">
                  <c:v>221.9129999999999</c:v>
                </c:pt>
                <c:pt idx="56">
                  <c:v>227.10699999999997</c:v>
                </c:pt>
                <c:pt idx="57">
                  <c:v>228.81200000000001</c:v>
                </c:pt>
                <c:pt idx="58">
                  <c:v>226.06700000000001</c:v>
                </c:pt>
                <c:pt idx="59">
                  <c:v>221.38599999999997</c:v>
                </c:pt>
                <c:pt idx="60">
                  <c:v>231.17199999999991</c:v>
                </c:pt>
                <c:pt idx="61">
                  <c:v>237.52199999999993</c:v>
                </c:pt>
                <c:pt idx="62">
                  <c:v>228.66399999999987</c:v>
                </c:pt>
                <c:pt idx="63">
                  <c:v>235.92599999999993</c:v>
                </c:pt>
                <c:pt idx="64">
                  <c:v>234.85099999999989</c:v>
                </c:pt>
                <c:pt idx="65">
                  <c:v>225.83199999999999</c:v>
                </c:pt>
                <c:pt idx="66">
                  <c:v>221.94799999999998</c:v>
                </c:pt>
                <c:pt idx="67">
                  <c:v>232.83200000000011</c:v>
                </c:pt>
                <c:pt idx="68">
                  <c:v>229.87799999999993</c:v>
                </c:pt>
                <c:pt idx="69">
                  <c:v>233.10100000000011</c:v>
                </c:pt>
                <c:pt idx="70">
                  <c:v>234.37300000000005</c:v>
                </c:pt>
                <c:pt idx="71">
                  <c:v>238.93499999999995</c:v>
                </c:pt>
                <c:pt idx="72">
                  <c:v>249.37300000000005</c:v>
                </c:pt>
                <c:pt idx="73">
                  <c:v>243.34100000000012</c:v>
                </c:pt>
                <c:pt idx="74">
                  <c:v>248.65699999999993</c:v>
                </c:pt>
                <c:pt idx="75">
                  <c:v>259.47299999999984</c:v>
                </c:pt>
                <c:pt idx="76">
                  <c:v>259.30300000000011</c:v>
                </c:pt>
                <c:pt idx="77">
                  <c:v>272.20499999999993</c:v>
                </c:pt>
                <c:pt idx="78">
                  <c:v>281.05799999999999</c:v>
                </c:pt>
                <c:pt idx="79">
                  <c:v>291.52300000000002</c:v>
                </c:pt>
                <c:pt idx="80">
                  <c:v>295.85699999999986</c:v>
                </c:pt>
                <c:pt idx="81">
                  <c:v>296.96999999999991</c:v>
                </c:pt>
                <c:pt idx="82">
                  <c:v>301.25800000000015</c:v>
                </c:pt>
                <c:pt idx="83">
                  <c:v>312.72899999999993</c:v>
                </c:pt>
                <c:pt idx="84">
                  <c:v>310.66300000000001</c:v>
                </c:pt>
                <c:pt idx="85">
                  <c:v>307.24400000000003</c:v>
                </c:pt>
                <c:pt idx="86">
                  <c:v>306.52199999999993</c:v>
                </c:pt>
                <c:pt idx="87">
                  <c:v>313.54600000000005</c:v>
                </c:pt>
                <c:pt idx="88">
                  <c:v>319.48199999999997</c:v>
                </c:pt>
                <c:pt idx="89">
                  <c:v>331.83100000000013</c:v>
                </c:pt>
                <c:pt idx="90">
                  <c:v>349.13499999999999</c:v>
                </c:pt>
                <c:pt idx="91">
                  <c:v>351.91800000000012</c:v>
                </c:pt>
                <c:pt idx="92">
                  <c:v>360.37400000000002</c:v>
                </c:pt>
                <c:pt idx="93">
                  <c:v>364.37199999999996</c:v>
                </c:pt>
                <c:pt idx="94">
                  <c:v>373.13100000000009</c:v>
                </c:pt>
                <c:pt idx="95">
                  <c:v>395.73699999999997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汇总'!$AJ$13:$AJ$105</c:f>
              <c:numCache>
                <c:formatCode>General</c:formatCode>
                <c:ptCount val="93"/>
                <c:pt idx="0">
                  <c:v>180.6869999999999</c:v>
                </c:pt>
                <c:pt idx="1">
                  <c:v>184.49500000000012</c:v>
                </c:pt>
                <c:pt idx="2">
                  <c:v>182.82599999999991</c:v>
                </c:pt>
                <c:pt idx="3">
                  <c:v>185.84699999999998</c:v>
                </c:pt>
                <c:pt idx="4">
                  <c:v>191.12600000000009</c:v>
                </c:pt>
                <c:pt idx="5">
                  <c:v>191.41399999999987</c:v>
                </c:pt>
                <c:pt idx="6">
                  <c:v>199.20500000000004</c:v>
                </c:pt>
                <c:pt idx="7">
                  <c:v>201.54000000000008</c:v>
                </c:pt>
                <c:pt idx="8">
                  <c:v>199.31799999999998</c:v>
                </c:pt>
                <c:pt idx="9">
                  <c:v>194.08799999999997</c:v>
                </c:pt>
                <c:pt idx="10">
                  <c:v>186.53899999999999</c:v>
                </c:pt>
                <c:pt idx="11">
                  <c:v>190.15300000000002</c:v>
                </c:pt>
                <c:pt idx="12">
                  <c:v>192.34100000000001</c:v>
                </c:pt>
                <c:pt idx="13">
                  <c:v>195.03899999999999</c:v>
                </c:pt>
                <c:pt idx="14">
                  <c:v>201.17399999999998</c:v>
                </c:pt>
                <c:pt idx="15">
                  <c:v>204.55600000000004</c:v>
                </c:pt>
                <c:pt idx="16">
                  <c:v>200.65100000000007</c:v>
                </c:pt>
                <c:pt idx="17">
                  <c:v>200.36500000000001</c:v>
                </c:pt>
                <c:pt idx="18">
                  <c:v>196.58199999999988</c:v>
                </c:pt>
                <c:pt idx="19">
                  <c:v>197.48599999999999</c:v>
                </c:pt>
                <c:pt idx="20">
                  <c:v>198.85700000000008</c:v>
                </c:pt>
                <c:pt idx="21">
                  <c:v>197.06700000000001</c:v>
                </c:pt>
                <c:pt idx="22">
                  <c:v>196.83200000000011</c:v>
                </c:pt>
                <c:pt idx="23">
                  <c:v>198.71699999999998</c:v>
                </c:pt>
                <c:pt idx="24">
                  <c:v>190.69799999999998</c:v>
                </c:pt>
                <c:pt idx="25">
                  <c:v>194.654</c:v>
                </c:pt>
                <c:pt idx="26">
                  <c:v>197.91899999999998</c:v>
                </c:pt>
                <c:pt idx="27">
                  <c:v>202.00900000000001</c:v>
                </c:pt>
                <c:pt idx="28">
                  <c:v>206.81499999999994</c:v>
                </c:pt>
                <c:pt idx="29">
                  <c:v>211.17699999999991</c:v>
                </c:pt>
                <c:pt idx="30">
                  <c:v>216.84300000000007</c:v>
                </c:pt>
                <c:pt idx="31">
                  <c:v>218.60699999999986</c:v>
                </c:pt>
                <c:pt idx="32">
                  <c:v>233.62200000000007</c:v>
                </c:pt>
                <c:pt idx="33">
                  <c:v>259.20700000000011</c:v>
                </c:pt>
                <c:pt idx="34">
                  <c:v>295.79499999999985</c:v>
                </c:pt>
                <c:pt idx="35">
                  <c:v>328.23900000000003</c:v>
                </c:pt>
                <c:pt idx="36">
                  <c:v>348.81999999999994</c:v>
                </c:pt>
                <c:pt idx="37">
                  <c:v>378.40499999999986</c:v>
                </c:pt>
                <c:pt idx="38">
                  <c:v>399.16599999999994</c:v>
                </c:pt>
                <c:pt idx="39">
                  <c:v>406.08100000000002</c:v>
                </c:pt>
                <c:pt idx="40">
                  <c:v>412.93600000000015</c:v>
                </c:pt>
                <c:pt idx="41">
                  <c:v>410.89200000000005</c:v>
                </c:pt>
                <c:pt idx="42">
                  <c:v>404.13099999999997</c:v>
                </c:pt>
                <c:pt idx="43">
                  <c:v>419.55700000000013</c:v>
                </c:pt>
                <c:pt idx="44">
                  <c:v>416.59299999999996</c:v>
                </c:pt>
                <c:pt idx="45">
                  <c:v>426.02800000000002</c:v>
                </c:pt>
                <c:pt idx="46">
                  <c:v>424.72199999999998</c:v>
                </c:pt>
                <c:pt idx="47">
                  <c:v>420.86899999999991</c:v>
                </c:pt>
                <c:pt idx="48">
                  <c:v>424.096</c:v>
                </c:pt>
                <c:pt idx="49">
                  <c:v>409.97699999999998</c:v>
                </c:pt>
                <c:pt idx="50">
                  <c:v>396.79000000000008</c:v>
                </c:pt>
                <c:pt idx="51">
                  <c:v>392.33600000000001</c:v>
                </c:pt>
                <c:pt idx="52">
                  <c:v>379.49599999999998</c:v>
                </c:pt>
                <c:pt idx="53">
                  <c:v>384.76100000000008</c:v>
                </c:pt>
                <c:pt idx="54">
                  <c:v>381.32399999999996</c:v>
                </c:pt>
                <c:pt idx="55">
                  <c:v>387.10599999999988</c:v>
                </c:pt>
                <c:pt idx="56">
                  <c:v>387.5809999999999</c:v>
                </c:pt>
                <c:pt idx="57">
                  <c:v>400.46399999999994</c:v>
                </c:pt>
                <c:pt idx="58">
                  <c:v>404.19500000000005</c:v>
                </c:pt>
                <c:pt idx="59">
                  <c:v>383.55800000000011</c:v>
                </c:pt>
                <c:pt idx="60">
                  <c:v>374.54999999999995</c:v>
                </c:pt>
                <c:pt idx="61">
                  <c:v>362.27100000000007</c:v>
                </c:pt>
                <c:pt idx="62">
                  <c:v>359.92500000000007</c:v>
                </c:pt>
                <c:pt idx="63">
                  <c:v>369.34299999999996</c:v>
                </c:pt>
                <c:pt idx="64">
                  <c:v>368.55299999999988</c:v>
                </c:pt>
                <c:pt idx="65">
                  <c:v>360.274</c:v>
                </c:pt>
                <c:pt idx="66">
                  <c:v>367.5870000000001</c:v>
                </c:pt>
                <c:pt idx="67">
                  <c:v>367.32800000000009</c:v>
                </c:pt>
                <c:pt idx="68">
                  <c:v>365.68899999999996</c:v>
                </c:pt>
                <c:pt idx="69">
                  <c:v>370.80700000000002</c:v>
                </c:pt>
                <c:pt idx="70">
                  <c:v>377.27799999999991</c:v>
                </c:pt>
                <c:pt idx="71">
                  <c:v>376.21299999999997</c:v>
                </c:pt>
                <c:pt idx="72">
                  <c:v>385.46899999999994</c:v>
                </c:pt>
                <c:pt idx="73">
                  <c:v>400.81500000000005</c:v>
                </c:pt>
                <c:pt idx="74">
                  <c:v>392.75</c:v>
                </c:pt>
                <c:pt idx="75">
                  <c:v>389.70899999999995</c:v>
                </c:pt>
                <c:pt idx="76">
                  <c:v>386.95400000000006</c:v>
                </c:pt>
                <c:pt idx="77">
                  <c:v>380.68399999999986</c:v>
                </c:pt>
                <c:pt idx="78">
                  <c:v>374.70699999999999</c:v>
                </c:pt>
                <c:pt idx="79">
                  <c:v>381.66499999999996</c:v>
                </c:pt>
                <c:pt idx="80">
                  <c:v>379.07600000000002</c:v>
                </c:pt>
                <c:pt idx="81">
                  <c:v>377.31200000000001</c:v>
                </c:pt>
                <c:pt idx="82">
                  <c:v>376.24599999999998</c:v>
                </c:pt>
                <c:pt idx="83">
                  <c:v>376.84100000000001</c:v>
                </c:pt>
                <c:pt idx="84">
                  <c:v>385.75400000000002</c:v>
                </c:pt>
                <c:pt idx="85">
                  <c:v>387.70000000000005</c:v>
                </c:pt>
                <c:pt idx="86">
                  <c:v>392.40100000000007</c:v>
                </c:pt>
                <c:pt idx="87">
                  <c:v>390.11099999999999</c:v>
                </c:pt>
                <c:pt idx="88">
                  <c:v>388.09500000000003</c:v>
                </c:pt>
                <c:pt idx="89">
                  <c:v>392.97200000000009</c:v>
                </c:pt>
                <c:pt idx="90">
                  <c:v>388.37300000000005</c:v>
                </c:pt>
                <c:pt idx="91">
                  <c:v>388.57100000000003</c:v>
                </c:pt>
                <c:pt idx="92">
                  <c:v>385.76700000000005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汇总'!$AK$19:$AK$105</c:f>
              <c:numCache>
                <c:formatCode>General</c:formatCode>
                <c:ptCount val="87"/>
                <c:pt idx="0">
                  <c:v>177.78200000000004</c:v>
                </c:pt>
                <c:pt idx="1">
                  <c:v>186.37299999999993</c:v>
                </c:pt>
                <c:pt idx="2">
                  <c:v>197.28600000000006</c:v>
                </c:pt>
                <c:pt idx="3">
                  <c:v>203.904</c:v>
                </c:pt>
                <c:pt idx="4">
                  <c:v>214.15699999999993</c:v>
                </c:pt>
                <c:pt idx="5">
                  <c:v>218.06899999999996</c:v>
                </c:pt>
                <c:pt idx="6">
                  <c:v>223.98300000000006</c:v>
                </c:pt>
                <c:pt idx="7">
                  <c:v>226.61200000000008</c:v>
                </c:pt>
                <c:pt idx="8">
                  <c:v>228.89499999999998</c:v>
                </c:pt>
                <c:pt idx="9">
                  <c:v>231.26099999999997</c:v>
                </c:pt>
                <c:pt idx="10">
                  <c:v>224.31500000000005</c:v>
                </c:pt>
                <c:pt idx="11">
                  <c:v>226.221</c:v>
                </c:pt>
                <c:pt idx="12">
                  <c:v>239.13499999999999</c:v>
                </c:pt>
                <c:pt idx="13">
                  <c:v>239.58500000000015</c:v>
                </c:pt>
                <c:pt idx="14">
                  <c:v>242.78599999999994</c:v>
                </c:pt>
                <c:pt idx="15">
                  <c:v>252.24599999999987</c:v>
                </c:pt>
                <c:pt idx="16">
                  <c:v>262.87200000000007</c:v>
                </c:pt>
                <c:pt idx="17">
                  <c:v>274.35700000000008</c:v>
                </c:pt>
                <c:pt idx="18">
                  <c:v>279.85199999999998</c:v>
                </c:pt>
                <c:pt idx="19">
                  <c:v>294.11400000000003</c:v>
                </c:pt>
                <c:pt idx="20">
                  <c:v>302.10199999999998</c:v>
                </c:pt>
                <c:pt idx="21">
                  <c:v>315.04999999999995</c:v>
                </c:pt>
                <c:pt idx="22">
                  <c:v>330.14199999999994</c:v>
                </c:pt>
                <c:pt idx="23">
                  <c:v>347.46199999999999</c:v>
                </c:pt>
                <c:pt idx="24">
                  <c:v>359.6880000000001</c:v>
                </c:pt>
                <c:pt idx="25">
                  <c:v>384.04899999999986</c:v>
                </c:pt>
                <c:pt idx="26">
                  <c:v>393.82799999999997</c:v>
                </c:pt>
                <c:pt idx="27">
                  <c:v>390.66499999999996</c:v>
                </c:pt>
                <c:pt idx="28">
                  <c:v>399.54999999999995</c:v>
                </c:pt>
                <c:pt idx="29">
                  <c:v>405.78500000000008</c:v>
                </c:pt>
                <c:pt idx="30">
                  <c:v>392.60100000000011</c:v>
                </c:pt>
                <c:pt idx="31">
                  <c:v>383.101</c:v>
                </c:pt>
                <c:pt idx="32">
                  <c:v>382.73400000000015</c:v>
                </c:pt>
                <c:pt idx="33">
                  <c:v>381.14700000000005</c:v>
                </c:pt>
                <c:pt idx="34">
                  <c:v>392.26600000000008</c:v>
                </c:pt>
                <c:pt idx="35">
                  <c:v>394.21299999999997</c:v>
                </c:pt>
                <c:pt idx="36">
                  <c:v>388.2109999999999</c:v>
                </c:pt>
                <c:pt idx="37">
                  <c:v>388.601</c:v>
                </c:pt>
                <c:pt idx="38">
                  <c:v>378.79499999999996</c:v>
                </c:pt>
                <c:pt idx="39">
                  <c:v>370.20800000000008</c:v>
                </c:pt>
                <c:pt idx="40">
                  <c:v>377.55200000000013</c:v>
                </c:pt>
                <c:pt idx="41">
                  <c:v>371.47</c:v>
                </c:pt>
                <c:pt idx="42">
                  <c:v>381.31999999999994</c:v>
                </c:pt>
                <c:pt idx="43">
                  <c:v>374.14600000000007</c:v>
                </c:pt>
                <c:pt idx="44">
                  <c:v>377.51599999999996</c:v>
                </c:pt>
                <c:pt idx="45">
                  <c:v>386.97699999999986</c:v>
                </c:pt>
                <c:pt idx="46">
                  <c:v>382.03100000000006</c:v>
                </c:pt>
                <c:pt idx="47">
                  <c:v>381.32600000000014</c:v>
                </c:pt>
                <c:pt idx="48">
                  <c:v>385.005</c:v>
                </c:pt>
                <c:pt idx="49">
                  <c:v>393.42500000000007</c:v>
                </c:pt>
                <c:pt idx="50">
                  <c:v>383.56899999999996</c:v>
                </c:pt>
                <c:pt idx="51">
                  <c:v>392.15699999999993</c:v>
                </c:pt>
                <c:pt idx="52">
                  <c:v>400.67099999999994</c:v>
                </c:pt>
                <c:pt idx="53">
                  <c:v>393.04700000000014</c:v>
                </c:pt>
                <c:pt idx="54">
                  <c:v>390.7650000000001</c:v>
                </c:pt>
                <c:pt idx="55">
                  <c:v>385.58900000000006</c:v>
                </c:pt>
                <c:pt idx="56">
                  <c:v>386.92400000000009</c:v>
                </c:pt>
                <c:pt idx="57">
                  <c:v>397.40999999999997</c:v>
                </c:pt>
                <c:pt idx="58">
                  <c:v>408.39200000000005</c:v>
                </c:pt>
                <c:pt idx="59">
                  <c:v>401.46500000000003</c:v>
                </c:pt>
                <c:pt idx="60">
                  <c:v>413.38600000000008</c:v>
                </c:pt>
                <c:pt idx="61">
                  <c:v>427.05799999999988</c:v>
                </c:pt>
                <c:pt idx="62">
                  <c:v>441.73899999999992</c:v>
                </c:pt>
                <c:pt idx="63">
                  <c:v>471.41200000000003</c:v>
                </c:pt>
                <c:pt idx="64">
                  <c:v>498.93600000000004</c:v>
                </c:pt>
                <c:pt idx="65">
                  <c:v>512.02</c:v>
                </c:pt>
                <c:pt idx="66">
                  <c:v>517.3069999999999</c:v>
                </c:pt>
                <c:pt idx="67">
                  <c:v>540.00800000000004</c:v>
                </c:pt>
                <c:pt idx="68">
                  <c:v>520.46499999999992</c:v>
                </c:pt>
                <c:pt idx="69">
                  <c:v>498.33199999999999</c:v>
                </c:pt>
                <c:pt idx="70">
                  <c:v>490.13</c:v>
                </c:pt>
                <c:pt idx="71">
                  <c:v>483.70999999999992</c:v>
                </c:pt>
                <c:pt idx="72">
                  <c:v>475.21600000000001</c:v>
                </c:pt>
                <c:pt idx="73">
                  <c:v>490.75199999999995</c:v>
                </c:pt>
                <c:pt idx="74">
                  <c:v>457.21799999999985</c:v>
                </c:pt>
                <c:pt idx="75">
                  <c:v>462.50200000000007</c:v>
                </c:pt>
                <c:pt idx="76">
                  <c:v>452.27100000000007</c:v>
                </c:pt>
                <c:pt idx="77">
                  <c:v>439.40500000000009</c:v>
                </c:pt>
                <c:pt idx="78">
                  <c:v>441.73500000000001</c:v>
                </c:pt>
                <c:pt idx="79">
                  <c:v>439.92399999999998</c:v>
                </c:pt>
                <c:pt idx="80">
                  <c:v>442.97599999999989</c:v>
                </c:pt>
                <c:pt idx="81">
                  <c:v>416.90899999999999</c:v>
                </c:pt>
                <c:pt idx="82">
                  <c:v>426.63799999999992</c:v>
                </c:pt>
                <c:pt idx="83">
                  <c:v>426.96899999999994</c:v>
                </c:pt>
                <c:pt idx="84">
                  <c:v>422.55799999999999</c:v>
                </c:pt>
                <c:pt idx="85">
                  <c:v>425.19899999999996</c:v>
                </c:pt>
                <c:pt idx="86">
                  <c:v>412.29600000000005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汇总'!$AL$15:$AL$105</c:f>
              <c:numCache>
                <c:formatCode>0.00_);[Red]\(0.00\)</c:formatCode>
                <c:ptCount val="91"/>
                <c:pt idx="0">
                  <c:v>103.83400000000006</c:v>
                </c:pt>
                <c:pt idx="1">
                  <c:v>105.28399999999999</c:v>
                </c:pt>
                <c:pt idx="2">
                  <c:v>109.00599999999997</c:v>
                </c:pt>
                <c:pt idx="3">
                  <c:v>112.32299999999998</c:v>
                </c:pt>
                <c:pt idx="4">
                  <c:v>116.70300000000009</c:v>
                </c:pt>
                <c:pt idx="5">
                  <c:v>117.92200000000003</c:v>
                </c:pt>
                <c:pt idx="6">
                  <c:v>128.495</c:v>
                </c:pt>
                <c:pt idx="7">
                  <c:v>129.68999999999994</c:v>
                </c:pt>
                <c:pt idx="8">
                  <c:v>136.93600000000004</c:v>
                </c:pt>
                <c:pt idx="9">
                  <c:v>138.24800000000005</c:v>
                </c:pt>
                <c:pt idx="10">
                  <c:v>144.01</c:v>
                </c:pt>
                <c:pt idx="11">
                  <c:v>154.024</c:v>
                </c:pt>
                <c:pt idx="12">
                  <c:v>159.64800000000002</c:v>
                </c:pt>
                <c:pt idx="13">
                  <c:v>161.41499999999996</c:v>
                </c:pt>
                <c:pt idx="14">
                  <c:v>158.32500000000005</c:v>
                </c:pt>
                <c:pt idx="15">
                  <c:v>164.51900000000001</c:v>
                </c:pt>
                <c:pt idx="16">
                  <c:v>170.44600000000014</c:v>
                </c:pt>
                <c:pt idx="17">
                  <c:v>185.1930000000001</c:v>
                </c:pt>
                <c:pt idx="18">
                  <c:v>188.59399999999994</c:v>
                </c:pt>
                <c:pt idx="19">
                  <c:v>191.58199999999999</c:v>
                </c:pt>
                <c:pt idx="20">
                  <c:v>189.31399999999985</c:v>
                </c:pt>
                <c:pt idx="21">
                  <c:v>193.82500000000005</c:v>
                </c:pt>
                <c:pt idx="22">
                  <c:v>200.28800000000001</c:v>
                </c:pt>
                <c:pt idx="23">
                  <c:v>206.30700000000002</c:v>
                </c:pt>
                <c:pt idx="24">
                  <c:v>205.93499999999995</c:v>
                </c:pt>
                <c:pt idx="25">
                  <c:v>213.07300000000009</c:v>
                </c:pt>
                <c:pt idx="26">
                  <c:v>221.125</c:v>
                </c:pt>
                <c:pt idx="27">
                  <c:v>225.02499999999986</c:v>
                </c:pt>
                <c:pt idx="28">
                  <c:v>215.7410000000001</c:v>
                </c:pt>
                <c:pt idx="29">
                  <c:v>216.29300000000012</c:v>
                </c:pt>
                <c:pt idx="30">
                  <c:v>214.78600000000006</c:v>
                </c:pt>
                <c:pt idx="31">
                  <c:v>211.10300000000007</c:v>
                </c:pt>
                <c:pt idx="32">
                  <c:v>209.76400000000001</c:v>
                </c:pt>
                <c:pt idx="33">
                  <c:v>215.7700000000001</c:v>
                </c:pt>
                <c:pt idx="34">
                  <c:v>207.72800000000007</c:v>
                </c:pt>
                <c:pt idx="35">
                  <c:v>225.9319999999999</c:v>
                </c:pt>
                <c:pt idx="36">
                  <c:v>232.21000000000004</c:v>
                </c:pt>
                <c:pt idx="37">
                  <c:v>233.99800000000005</c:v>
                </c:pt>
                <c:pt idx="38">
                  <c:v>245.17399999999998</c:v>
                </c:pt>
                <c:pt idx="39">
                  <c:v>240.48099999999999</c:v>
                </c:pt>
                <c:pt idx="40">
                  <c:v>238.51900000000012</c:v>
                </c:pt>
                <c:pt idx="41">
                  <c:v>243.18299999999999</c:v>
                </c:pt>
                <c:pt idx="42">
                  <c:v>240.46199999999999</c:v>
                </c:pt>
                <c:pt idx="43">
                  <c:v>240.29599999999994</c:v>
                </c:pt>
                <c:pt idx="44">
                  <c:v>239.26300000000003</c:v>
                </c:pt>
                <c:pt idx="45">
                  <c:v>238.67400000000009</c:v>
                </c:pt>
                <c:pt idx="46">
                  <c:v>233.11200000000008</c:v>
                </c:pt>
                <c:pt idx="47">
                  <c:v>234.17399999999998</c:v>
                </c:pt>
                <c:pt idx="48">
                  <c:v>238.65299999999991</c:v>
                </c:pt>
                <c:pt idx="49">
                  <c:v>245.88</c:v>
                </c:pt>
                <c:pt idx="50">
                  <c:v>250.39699999999993</c:v>
                </c:pt>
                <c:pt idx="51">
                  <c:v>252.62099999999987</c:v>
                </c:pt>
                <c:pt idx="52">
                  <c:v>267.85199999999986</c:v>
                </c:pt>
                <c:pt idx="53">
                  <c:v>269.33100000000002</c:v>
                </c:pt>
                <c:pt idx="54">
                  <c:v>287.04899999999998</c:v>
                </c:pt>
                <c:pt idx="55">
                  <c:v>302.28899999999999</c:v>
                </c:pt>
                <c:pt idx="56">
                  <c:v>318.88600000000008</c:v>
                </c:pt>
                <c:pt idx="57">
                  <c:v>320.68400000000008</c:v>
                </c:pt>
                <c:pt idx="58">
                  <c:v>354.803</c:v>
                </c:pt>
                <c:pt idx="59">
                  <c:v>373.51599999999996</c:v>
                </c:pt>
                <c:pt idx="60">
                  <c:v>396.57300000000009</c:v>
                </c:pt>
                <c:pt idx="61">
                  <c:v>399.66100000000006</c:v>
                </c:pt>
                <c:pt idx="62">
                  <c:v>419.31100000000004</c:v>
                </c:pt>
                <c:pt idx="63">
                  <c:v>434.50599999999997</c:v>
                </c:pt>
                <c:pt idx="64">
                  <c:v>440.43999999999994</c:v>
                </c:pt>
                <c:pt idx="65">
                  <c:v>452.77099999999996</c:v>
                </c:pt>
                <c:pt idx="66">
                  <c:v>453.35400000000004</c:v>
                </c:pt>
                <c:pt idx="67">
                  <c:v>458.71299999999985</c:v>
                </c:pt>
                <c:pt idx="68">
                  <c:v>464.04499999999996</c:v>
                </c:pt>
                <c:pt idx="69">
                  <c:v>457.01200000000006</c:v>
                </c:pt>
                <c:pt idx="70">
                  <c:v>451.3850000000001</c:v>
                </c:pt>
                <c:pt idx="71">
                  <c:v>456.62400000000014</c:v>
                </c:pt>
                <c:pt idx="72">
                  <c:v>439.36199999999997</c:v>
                </c:pt>
                <c:pt idx="73">
                  <c:v>439.79599999999994</c:v>
                </c:pt>
                <c:pt idx="74">
                  <c:v>429.35299999999984</c:v>
                </c:pt>
                <c:pt idx="75">
                  <c:v>424.36</c:v>
                </c:pt>
                <c:pt idx="76">
                  <c:v>422.06600000000014</c:v>
                </c:pt>
                <c:pt idx="77">
                  <c:v>419.90899999999988</c:v>
                </c:pt>
                <c:pt idx="78">
                  <c:v>412.43399999999986</c:v>
                </c:pt>
                <c:pt idx="79">
                  <c:v>401.50000000000011</c:v>
                </c:pt>
                <c:pt idx="80">
                  <c:v>401.28300000000002</c:v>
                </c:pt>
                <c:pt idx="81">
                  <c:v>397.05600000000004</c:v>
                </c:pt>
                <c:pt idx="82">
                  <c:v>393.56399999999996</c:v>
                </c:pt>
                <c:pt idx="83">
                  <c:v>394.23300000000006</c:v>
                </c:pt>
                <c:pt idx="84">
                  <c:v>401.976</c:v>
                </c:pt>
                <c:pt idx="85">
                  <c:v>376.23900000000003</c:v>
                </c:pt>
                <c:pt idx="86">
                  <c:v>377.33600000000001</c:v>
                </c:pt>
                <c:pt idx="87">
                  <c:v>378.76699999999994</c:v>
                </c:pt>
                <c:pt idx="88">
                  <c:v>371.55800000000011</c:v>
                </c:pt>
                <c:pt idx="89">
                  <c:v>359.16800000000012</c:v>
                </c:pt>
                <c:pt idx="90">
                  <c:v>368.48300000000006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汇总'!$AM$16:$AM$105</c:f>
              <c:numCache>
                <c:formatCode>0.00_);[Red]\(0.00\)</c:formatCode>
                <c:ptCount val="90"/>
                <c:pt idx="0">
                  <c:v>142.73599999999999</c:v>
                </c:pt>
                <c:pt idx="1">
                  <c:v>149.55800000000011</c:v>
                </c:pt>
                <c:pt idx="2">
                  <c:v>155.51799999999992</c:v>
                </c:pt>
                <c:pt idx="3">
                  <c:v>162.13800000000003</c:v>
                </c:pt>
                <c:pt idx="4">
                  <c:v>174.19800000000009</c:v>
                </c:pt>
                <c:pt idx="5">
                  <c:v>175.19299999999998</c:v>
                </c:pt>
                <c:pt idx="6">
                  <c:v>189.01800000000003</c:v>
                </c:pt>
                <c:pt idx="7">
                  <c:v>192.49600000000009</c:v>
                </c:pt>
                <c:pt idx="8">
                  <c:v>195.02199999999993</c:v>
                </c:pt>
                <c:pt idx="9">
                  <c:v>196.78899999999999</c:v>
                </c:pt>
                <c:pt idx="10">
                  <c:v>198.5630000000001</c:v>
                </c:pt>
                <c:pt idx="11">
                  <c:v>197.72599999999989</c:v>
                </c:pt>
                <c:pt idx="12">
                  <c:v>193.53499999999997</c:v>
                </c:pt>
                <c:pt idx="13">
                  <c:v>191.4430000000001</c:v>
                </c:pt>
                <c:pt idx="14">
                  <c:v>194.09800000000007</c:v>
                </c:pt>
                <c:pt idx="15">
                  <c:v>199.66599999999994</c:v>
                </c:pt>
                <c:pt idx="16">
                  <c:v>208.149</c:v>
                </c:pt>
                <c:pt idx="17">
                  <c:v>207.40999999999997</c:v>
                </c:pt>
                <c:pt idx="18">
                  <c:v>213.85199999999998</c:v>
                </c:pt>
                <c:pt idx="19">
                  <c:v>219.82500000000005</c:v>
                </c:pt>
                <c:pt idx="20">
                  <c:v>214.20000000000005</c:v>
                </c:pt>
                <c:pt idx="21">
                  <c:v>208.96299999999997</c:v>
                </c:pt>
                <c:pt idx="22">
                  <c:v>208.49099999999999</c:v>
                </c:pt>
                <c:pt idx="23">
                  <c:v>205.70700000000011</c:v>
                </c:pt>
                <c:pt idx="24">
                  <c:v>211.91000000000008</c:v>
                </c:pt>
                <c:pt idx="25">
                  <c:v>210.82400000000007</c:v>
                </c:pt>
                <c:pt idx="26">
                  <c:v>216.10599999999999</c:v>
                </c:pt>
                <c:pt idx="27">
                  <c:v>211.74899999999991</c:v>
                </c:pt>
                <c:pt idx="28">
                  <c:v>211.48099999999999</c:v>
                </c:pt>
                <c:pt idx="29">
                  <c:v>209.57600000000002</c:v>
                </c:pt>
                <c:pt idx="30">
                  <c:v>207.36200000000008</c:v>
                </c:pt>
                <c:pt idx="31">
                  <c:v>211.05399999999997</c:v>
                </c:pt>
                <c:pt idx="32">
                  <c:v>216.58800000000008</c:v>
                </c:pt>
                <c:pt idx="33">
                  <c:v>219.70600000000013</c:v>
                </c:pt>
                <c:pt idx="34">
                  <c:v>230.03100000000006</c:v>
                </c:pt>
                <c:pt idx="35">
                  <c:v>242.49199999999996</c:v>
                </c:pt>
                <c:pt idx="36">
                  <c:v>252.51900000000001</c:v>
                </c:pt>
                <c:pt idx="37">
                  <c:v>258.56399999999985</c:v>
                </c:pt>
                <c:pt idx="38">
                  <c:v>265.423</c:v>
                </c:pt>
                <c:pt idx="39">
                  <c:v>269.24000000000012</c:v>
                </c:pt>
                <c:pt idx="40">
                  <c:v>278.97299999999996</c:v>
                </c:pt>
                <c:pt idx="41">
                  <c:v>284.30700000000002</c:v>
                </c:pt>
                <c:pt idx="42">
                  <c:v>267.57699999999988</c:v>
                </c:pt>
                <c:pt idx="43">
                  <c:v>266.34599999999989</c:v>
                </c:pt>
                <c:pt idx="44">
                  <c:v>264.19600000000003</c:v>
                </c:pt>
                <c:pt idx="45">
                  <c:v>262.47600000000011</c:v>
                </c:pt>
                <c:pt idx="46">
                  <c:v>260.654</c:v>
                </c:pt>
                <c:pt idx="47">
                  <c:v>258.24400000000003</c:v>
                </c:pt>
                <c:pt idx="48">
                  <c:v>262.94899999999996</c:v>
                </c:pt>
                <c:pt idx="49">
                  <c:v>269.09400000000005</c:v>
                </c:pt>
                <c:pt idx="50">
                  <c:v>274.98399999999992</c:v>
                </c:pt>
                <c:pt idx="51">
                  <c:v>282.73299999999995</c:v>
                </c:pt>
                <c:pt idx="52">
                  <c:v>276.00699999999995</c:v>
                </c:pt>
                <c:pt idx="53">
                  <c:v>280.96499999999992</c:v>
                </c:pt>
                <c:pt idx="54">
                  <c:v>284.42100000000005</c:v>
                </c:pt>
                <c:pt idx="55">
                  <c:v>289.81299999999999</c:v>
                </c:pt>
                <c:pt idx="56">
                  <c:v>291.05200000000002</c:v>
                </c:pt>
                <c:pt idx="57">
                  <c:v>297.01699999999994</c:v>
                </c:pt>
                <c:pt idx="58">
                  <c:v>297.27699999999993</c:v>
                </c:pt>
                <c:pt idx="59">
                  <c:v>299.38100000000009</c:v>
                </c:pt>
                <c:pt idx="60">
                  <c:v>303.59900000000016</c:v>
                </c:pt>
                <c:pt idx="61">
                  <c:v>307.0100000000001</c:v>
                </c:pt>
                <c:pt idx="62">
                  <c:v>311.90600000000006</c:v>
                </c:pt>
                <c:pt idx="63">
                  <c:v>319.65099999999995</c:v>
                </c:pt>
                <c:pt idx="64">
                  <c:v>323.69299999999998</c:v>
                </c:pt>
                <c:pt idx="65">
                  <c:v>324.24399999999991</c:v>
                </c:pt>
                <c:pt idx="66">
                  <c:v>325.73300000000006</c:v>
                </c:pt>
                <c:pt idx="67">
                  <c:v>329.13099999999997</c:v>
                </c:pt>
                <c:pt idx="68">
                  <c:v>325.13700000000006</c:v>
                </c:pt>
                <c:pt idx="69">
                  <c:v>327.44100000000014</c:v>
                </c:pt>
                <c:pt idx="70">
                  <c:v>325.67200000000014</c:v>
                </c:pt>
                <c:pt idx="71">
                  <c:v>323.18300000000011</c:v>
                </c:pt>
                <c:pt idx="72">
                  <c:v>326.64</c:v>
                </c:pt>
                <c:pt idx="73">
                  <c:v>321.95100000000002</c:v>
                </c:pt>
                <c:pt idx="74">
                  <c:v>318.70699999999999</c:v>
                </c:pt>
                <c:pt idx="75">
                  <c:v>317.9430000000001</c:v>
                </c:pt>
                <c:pt idx="76">
                  <c:v>327.61999999999989</c:v>
                </c:pt>
                <c:pt idx="77">
                  <c:v>329.54200000000003</c:v>
                </c:pt>
                <c:pt idx="78">
                  <c:v>334.12199999999996</c:v>
                </c:pt>
                <c:pt idx="79">
                  <c:v>340.77200000000005</c:v>
                </c:pt>
                <c:pt idx="80">
                  <c:v>351.2349999999999</c:v>
                </c:pt>
                <c:pt idx="81">
                  <c:v>354.274</c:v>
                </c:pt>
                <c:pt idx="82">
                  <c:v>356.5390000000001</c:v>
                </c:pt>
                <c:pt idx="83">
                  <c:v>364.91300000000012</c:v>
                </c:pt>
                <c:pt idx="84">
                  <c:v>354.20299999999997</c:v>
                </c:pt>
                <c:pt idx="85">
                  <c:v>358.02199999999993</c:v>
                </c:pt>
                <c:pt idx="86">
                  <c:v>367.0100000000001</c:v>
                </c:pt>
                <c:pt idx="87">
                  <c:v>365.25200000000007</c:v>
                </c:pt>
                <c:pt idx="88">
                  <c:v>360.01800000000003</c:v>
                </c:pt>
                <c:pt idx="89">
                  <c:v>379.52100000000007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汇总'!$AN$20:$AN$104</c:f>
              <c:numCache>
                <c:formatCode>0.00_);[Red]\(0.00\)</c:formatCode>
                <c:ptCount val="85"/>
                <c:pt idx="0">
                  <c:v>146.22300000000007</c:v>
                </c:pt>
                <c:pt idx="1">
                  <c:v>151.55099999999993</c:v>
                </c:pt>
                <c:pt idx="2">
                  <c:v>153.88800000000003</c:v>
                </c:pt>
                <c:pt idx="3">
                  <c:v>162.51099999999997</c:v>
                </c:pt>
                <c:pt idx="4">
                  <c:v>167.00299999999993</c:v>
                </c:pt>
                <c:pt idx="5">
                  <c:v>172.23700000000008</c:v>
                </c:pt>
                <c:pt idx="6">
                  <c:v>183.59400000000005</c:v>
                </c:pt>
                <c:pt idx="7">
                  <c:v>196.63299999999992</c:v>
                </c:pt>
                <c:pt idx="8">
                  <c:v>208.49699999999996</c:v>
                </c:pt>
                <c:pt idx="9">
                  <c:v>232.43500000000006</c:v>
                </c:pt>
                <c:pt idx="10">
                  <c:v>245.60500000000002</c:v>
                </c:pt>
                <c:pt idx="11">
                  <c:v>265.93899999999996</c:v>
                </c:pt>
                <c:pt idx="12">
                  <c:v>279.62500000000011</c:v>
                </c:pt>
                <c:pt idx="13">
                  <c:v>291.70300000000009</c:v>
                </c:pt>
                <c:pt idx="14">
                  <c:v>306.27700000000004</c:v>
                </c:pt>
                <c:pt idx="15">
                  <c:v>320.81999999999994</c:v>
                </c:pt>
                <c:pt idx="16">
                  <c:v>330.74500000000012</c:v>
                </c:pt>
                <c:pt idx="17">
                  <c:v>327.78600000000006</c:v>
                </c:pt>
                <c:pt idx="18">
                  <c:v>326.2940000000001</c:v>
                </c:pt>
                <c:pt idx="19">
                  <c:v>334.89900000000011</c:v>
                </c:pt>
                <c:pt idx="20">
                  <c:v>337.61500000000001</c:v>
                </c:pt>
                <c:pt idx="21">
                  <c:v>344.75399999999991</c:v>
                </c:pt>
                <c:pt idx="22">
                  <c:v>350.14700000000005</c:v>
                </c:pt>
                <c:pt idx="23">
                  <c:v>351.94000000000005</c:v>
                </c:pt>
                <c:pt idx="24">
                  <c:v>348.25</c:v>
                </c:pt>
                <c:pt idx="25">
                  <c:v>352.19399999999996</c:v>
                </c:pt>
                <c:pt idx="26">
                  <c:v>333.48100000000011</c:v>
                </c:pt>
                <c:pt idx="27">
                  <c:v>329.54200000000003</c:v>
                </c:pt>
                <c:pt idx="28">
                  <c:v>323.99600000000009</c:v>
                </c:pt>
                <c:pt idx="29">
                  <c:v>330.42299999999989</c:v>
                </c:pt>
                <c:pt idx="30">
                  <c:v>319.87799999999993</c:v>
                </c:pt>
                <c:pt idx="31">
                  <c:v>310.09899999999993</c:v>
                </c:pt>
                <c:pt idx="32">
                  <c:v>310.07999999999993</c:v>
                </c:pt>
                <c:pt idx="33">
                  <c:v>323.96100000000001</c:v>
                </c:pt>
                <c:pt idx="34">
                  <c:v>321.98500000000001</c:v>
                </c:pt>
                <c:pt idx="35">
                  <c:v>332.37899999999991</c:v>
                </c:pt>
                <c:pt idx="36">
                  <c:v>325.49099999999999</c:v>
                </c:pt>
                <c:pt idx="37">
                  <c:v>323.40600000000006</c:v>
                </c:pt>
                <c:pt idx="38">
                  <c:v>324.49300000000005</c:v>
                </c:pt>
                <c:pt idx="39">
                  <c:v>327.76300000000003</c:v>
                </c:pt>
                <c:pt idx="40">
                  <c:v>330.25199999999995</c:v>
                </c:pt>
                <c:pt idx="41">
                  <c:v>332.03400000000011</c:v>
                </c:pt>
                <c:pt idx="42">
                  <c:v>335.84599999999989</c:v>
                </c:pt>
                <c:pt idx="43">
                  <c:v>330.81100000000004</c:v>
                </c:pt>
                <c:pt idx="44">
                  <c:v>327.21900000000005</c:v>
                </c:pt>
                <c:pt idx="45">
                  <c:v>338.27499999999986</c:v>
                </c:pt>
                <c:pt idx="46">
                  <c:v>350.20100000000002</c:v>
                </c:pt>
                <c:pt idx="47">
                  <c:v>340.24799999999993</c:v>
                </c:pt>
                <c:pt idx="48">
                  <c:v>342.99299999999994</c:v>
                </c:pt>
                <c:pt idx="49">
                  <c:v>348.62000000000012</c:v>
                </c:pt>
                <c:pt idx="50">
                  <c:v>353.20300000000009</c:v>
                </c:pt>
                <c:pt idx="51">
                  <c:v>364.00300000000004</c:v>
                </c:pt>
                <c:pt idx="52">
                  <c:v>368.72199999999987</c:v>
                </c:pt>
                <c:pt idx="53">
                  <c:v>360.71600000000001</c:v>
                </c:pt>
                <c:pt idx="54">
                  <c:v>375.32400000000007</c:v>
                </c:pt>
                <c:pt idx="55">
                  <c:v>368.06899999999996</c:v>
                </c:pt>
                <c:pt idx="56">
                  <c:v>380.55800000000011</c:v>
                </c:pt>
                <c:pt idx="57">
                  <c:v>380.58799999999985</c:v>
                </c:pt>
                <c:pt idx="58">
                  <c:v>385.00599999999997</c:v>
                </c:pt>
                <c:pt idx="59">
                  <c:v>390.37200000000007</c:v>
                </c:pt>
                <c:pt idx="60">
                  <c:v>384.84799999999996</c:v>
                </c:pt>
                <c:pt idx="61">
                  <c:v>389.11699999999985</c:v>
                </c:pt>
                <c:pt idx="62">
                  <c:v>398.73900000000015</c:v>
                </c:pt>
                <c:pt idx="63">
                  <c:v>384.36399999999992</c:v>
                </c:pt>
                <c:pt idx="64">
                  <c:v>394.84199999999998</c:v>
                </c:pt>
                <c:pt idx="65">
                  <c:v>400.06200000000001</c:v>
                </c:pt>
                <c:pt idx="66">
                  <c:v>398.80800000000011</c:v>
                </c:pt>
                <c:pt idx="67">
                  <c:v>400.73500000000001</c:v>
                </c:pt>
                <c:pt idx="68">
                  <c:v>391.05499999999984</c:v>
                </c:pt>
                <c:pt idx="69">
                  <c:v>376.98300000000006</c:v>
                </c:pt>
                <c:pt idx="70">
                  <c:v>380.78000000000009</c:v>
                </c:pt>
                <c:pt idx="71">
                  <c:v>377.21199999999999</c:v>
                </c:pt>
                <c:pt idx="72">
                  <c:v>371.55399999999997</c:v>
                </c:pt>
                <c:pt idx="73">
                  <c:v>372.29200000000003</c:v>
                </c:pt>
                <c:pt idx="74">
                  <c:v>378.553</c:v>
                </c:pt>
                <c:pt idx="75">
                  <c:v>381.76599999999985</c:v>
                </c:pt>
                <c:pt idx="76">
                  <c:v>379.01499999999999</c:v>
                </c:pt>
                <c:pt idx="77">
                  <c:v>380.92600000000004</c:v>
                </c:pt>
                <c:pt idx="78">
                  <c:v>395.20799999999997</c:v>
                </c:pt>
                <c:pt idx="79">
                  <c:v>382.21100000000001</c:v>
                </c:pt>
                <c:pt idx="80">
                  <c:v>397.93799999999987</c:v>
                </c:pt>
                <c:pt idx="81">
                  <c:v>402.18799999999999</c:v>
                </c:pt>
                <c:pt idx="82">
                  <c:v>386.22200000000009</c:v>
                </c:pt>
                <c:pt idx="83">
                  <c:v>391.86000000000013</c:v>
                </c:pt>
                <c:pt idx="84">
                  <c:v>393.66800000000001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汇总'!$AO$17:$AO$105</c:f>
              <c:numCache>
                <c:formatCode>0.00_);[Red]\(0.00\)</c:formatCode>
                <c:ptCount val="89"/>
                <c:pt idx="0">
                  <c:v>144.48699999999997</c:v>
                </c:pt>
                <c:pt idx="1">
                  <c:v>154.59100000000001</c:v>
                </c:pt>
                <c:pt idx="2">
                  <c:v>153.12099999999998</c:v>
                </c:pt>
                <c:pt idx="3">
                  <c:v>152.81799999999998</c:v>
                </c:pt>
                <c:pt idx="4">
                  <c:v>153.93000000000006</c:v>
                </c:pt>
                <c:pt idx="5">
                  <c:v>155.4849999999999</c:v>
                </c:pt>
                <c:pt idx="6">
                  <c:v>158.79999999999995</c:v>
                </c:pt>
                <c:pt idx="7">
                  <c:v>163.5</c:v>
                </c:pt>
                <c:pt idx="8">
                  <c:v>165.73000000000002</c:v>
                </c:pt>
                <c:pt idx="9">
                  <c:v>167.71199999999999</c:v>
                </c:pt>
                <c:pt idx="10">
                  <c:v>168.54299999999989</c:v>
                </c:pt>
                <c:pt idx="11">
                  <c:v>171.73099999999988</c:v>
                </c:pt>
                <c:pt idx="12">
                  <c:v>171.44799999999998</c:v>
                </c:pt>
                <c:pt idx="13">
                  <c:v>175.39299999999992</c:v>
                </c:pt>
                <c:pt idx="14">
                  <c:v>180.86300000000006</c:v>
                </c:pt>
                <c:pt idx="15">
                  <c:v>185.76599999999996</c:v>
                </c:pt>
                <c:pt idx="16">
                  <c:v>191.38600000000008</c:v>
                </c:pt>
                <c:pt idx="17">
                  <c:v>193.15999999999997</c:v>
                </c:pt>
                <c:pt idx="18">
                  <c:v>204.73399999999992</c:v>
                </c:pt>
                <c:pt idx="19">
                  <c:v>209.22800000000007</c:v>
                </c:pt>
                <c:pt idx="20">
                  <c:v>212.53800000000001</c:v>
                </c:pt>
                <c:pt idx="21">
                  <c:v>216.95000000000005</c:v>
                </c:pt>
                <c:pt idx="22">
                  <c:v>219.62400000000002</c:v>
                </c:pt>
                <c:pt idx="23">
                  <c:v>235.83799999999997</c:v>
                </c:pt>
                <c:pt idx="24">
                  <c:v>267.5440000000001</c:v>
                </c:pt>
                <c:pt idx="25">
                  <c:v>293.65499999999997</c:v>
                </c:pt>
                <c:pt idx="26">
                  <c:v>307.04699999999991</c:v>
                </c:pt>
                <c:pt idx="27">
                  <c:v>311.88100000000009</c:v>
                </c:pt>
                <c:pt idx="28">
                  <c:v>338.99099999999999</c:v>
                </c:pt>
                <c:pt idx="29">
                  <c:v>346.41300000000001</c:v>
                </c:pt>
                <c:pt idx="30">
                  <c:v>353.32100000000003</c:v>
                </c:pt>
                <c:pt idx="31">
                  <c:v>364.86299999999994</c:v>
                </c:pt>
                <c:pt idx="32">
                  <c:v>365.98900000000003</c:v>
                </c:pt>
                <c:pt idx="33">
                  <c:v>369.15500000000009</c:v>
                </c:pt>
                <c:pt idx="34">
                  <c:v>381.471</c:v>
                </c:pt>
                <c:pt idx="35">
                  <c:v>380.56600000000003</c:v>
                </c:pt>
                <c:pt idx="36">
                  <c:v>391.63999999999987</c:v>
                </c:pt>
                <c:pt idx="37">
                  <c:v>381.07899999999995</c:v>
                </c:pt>
                <c:pt idx="38">
                  <c:v>383.67199999999991</c:v>
                </c:pt>
                <c:pt idx="39">
                  <c:v>391.07099999999991</c:v>
                </c:pt>
                <c:pt idx="40">
                  <c:v>384.17200000000003</c:v>
                </c:pt>
                <c:pt idx="41">
                  <c:v>384.88800000000003</c:v>
                </c:pt>
                <c:pt idx="42">
                  <c:v>382.50300000000004</c:v>
                </c:pt>
                <c:pt idx="43">
                  <c:v>377.10199999999998</c:v>
                </c:pt>
                <c:pt idx="44">
                  <c:v>359.63599999999997</c:v>
                </c:pt>
                <c:pt idx="45">
                  <c:v>357.29999999999995</c:v>
                </c:pt>
                <c:pt idx="46">
                  <c:v>351.76100000000008</c:v>
                </c:pt>
                <c:pt idx="47">
                  <c:v>354.58699999999988</c:v>
                </c:pt>
                <c:pt idx="48">
                  <c:v>356.05799999999999</c:v>
                </c:pt>
                <c:pt idx="49">
                  <c:v>358.27</c:v>
                </c:pt>
                <c:pt idx="50">
                  <c:v>375.21399999999994</c:v>
                </c:pt>
                <c:pt idx="51">
                  <c:v>361.56399999999996</c:v>
                </c:pt>
                <c:pt idx="52">
                  <c:v>369.95299999999997</c:v>
                </c:pt>
                <c:pt idx="53">
                  <c:v>376.96600000000012</c:v>
                </c:pt>
                <c:pt idx="54">
                  <c:v>375.58000000000004</c:v>
                </c:pt>
                <c:pt idx="55">
                  <c:v>369.9609999999999</c:v>
                </c:pt>
                <c:pt idx="56">
                  <c:v>378.44099999999992</c:v>
                </c:pt>
                <c:pt idx="57">
                  <c:v>376.74400000000003</c:v>
                </c:pt>
                <c:pt idx="58">
                  <c:v>377.56600000000003</c:v>
                </c:pt>
                <c:pt idx="59">
                  <c:v>375.0920000000001</c:v>
                </c:pt>
                <c:pt idx="60">
                  <c:v>386.88</c:v>
                </c:pt>
                <c:pt idx="61">
                  <c:v>389.07900000000006</c:v>
                </c:pt>
                <c:pt idx="62">
                  <c:v>395.20999999999992</c:v>
                </c:pt>
                <c:pt idx="63">
                  <c:v>397.94000000000005</c:v>
                </c:pt>
                <c:pt idx="64">
                  <c:v>393.88499999999999</c:v>
                </c:pt>
                <c:pt idx="65">
                  <c:v>386.49799999999993</c:v>
                </c:pt>
                <c:pt idx="66">
                  <c:v>396.23100000000011</c:v>
                </c:pt>
                <c:pt idx="67">
                  <c:v>386.67999999999995</c:v>
                </c:pt>
                <c:pt idx="68">
                  <c:v>390.54900000000009</c:v>
                </c:pt>
                <c:pt idx="69">
                  <c:v>397.34199999999998</c:v>
                </c:pt>
                <c:pt idx="70">
                  <c:v>401.4910000000001</c:v>
                </c:pt>
                <c:pt idx="71">
                  <c:v>398.06200000000001</c:v>
                </c:pt>
                <c:pt idx="72">
                  <c:v>409.79299999999989</c:v>
                </c:pt>
                <c:pt idx="73">
                  <c:v>415.57600000000014</c:v>
                </c:pt>
                <c:pt idx="74">
                  <c:v>422.13700000000006</c:v>
                </c:pt>
                <c:pt idx="75">
                  <c:v>421.56099999999992</c:v>
                </c:pt>
                <c:pt idx="76">
                  <c:v>415.995</c:v>
                </c:pt>
                <c:pt idx="77">
                  <c:v>409.88299999999992</c:v>
                </c:pt>
                <c:pt idx="78">
                  <c:v>410.49699999999996</c:v>
                </c:pt>
                <c:pt idx="79">
                  <c:v>413.08799999999997</c:v>
                </c:pt>
                <c:pt idx="80">
                  <c:v>410.68500000000006</c:v>
                </c:pt>
                <c:pt idx="81">
                  <c:v>409.21600000000001</c:v>
                </c:pt>
                <c:pt idx="82">
                  <c:v>426.11500000000012</c:v>
                </c:pt>
                <c:pt idx="83">
                  <c:v>410.50900000000001</c:v>
                </c:pt>
                <c:pt idx="84">
                  <c:v>415.17599999999993</c:v>
                </c:pt>
                <c:pt idx="85">
                  <c:v>415.48699999999997</c:v>
                </c:pt>
                <c:pt idx="86">
                  <c:v>405.30800000000011</c:v>
                </c:pt>
                <c:pt idx="87">
                  <c:v>400.09799999999996</c:v>
                </c:pt>
                <c:pt idx="88">
                  <c:v>410.9799999999999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汇总'!$AP$15:$AP$105</c:f>
              <c:numCache>
                <c:formatCode>0.00_);[Red]\(0.00\)</c:formatCode>
                <c:ptCount val="91"/>
                <c:pt idx="0">
                  <c:v>167.98500000000001</c:v>
                </c:pt>
                <c:pt idx="1">
                  <c:v>170.11800000000005</c:v>
                </c:pt>
                <c:pt idx="2">
                  <c:v>170.53100000000006</c:v>
                </c:pt>
                <c:pt idx="3">
                  <c:v>173.84499999999991</c:v>
                </c:pt>
                <c:pt idx="4">
                  <c:v>174.37600000000009</c:v>
                </c:pt>
                <c:pt idx="5">
                  <c:v>181.09899999999993</c:v>
                </c:pt>
                <c:pt idx="6">
                  <c:v>183.5</c:v>
                </c:pt>
                <c:pt idx="7">
                  <c:v>197.61799999999994</c:v>
                </c:pt>
                <c:pt idx="8">
                  <c:v>203.55500000000006</c:v>
                </c:pt>
                <c:pt idx="9">
                  <c:v>220.94599999999991</c:v>
                </c:pt>
                <c:pt idx="10">
                  <c:v>228.55899999999997</c:v>
                </c:pt>
                <c:pt idx="11">
                  <c:v>225.67100000000005</c:v>
                </c:pt>
                <c:pt idx="12">
                  <c:v>240.33799999999997</c:v>
                </c:pt>
                <c:pt idx="13">
                  <c:v>250.98599999999999</c:v>
                </c:pt>
                <c:pt idx="14">
                  <c:v>255.16999999999996</c:v>
                </c:pt>
                <c:pt idx="15">
                  <c:v>261.57000000000005</c:v>
                </c:pt>
                <c:pt idx="16">
                  <c:v>266.77999999999997</c:v>
                </c:pt>
                <c:pt idx="17">
                  <c:v>271.70099999999991</c:v>
                </c:pt>
                <c:pt idx="18">
                  <c:v>279.83499999999992</c:v>
                </c:pt>
                <c:pt idx="19">
                  <c:v>276.85700000000008</c:v>
                </c:pt>
                <c:pt idx="20">
                  <c:v>274.76599999999985</c:v>
                </c:pt>
                <c:pt idx="21">
                  <c:v>277.1099999999999</c:v>
                </c:pt>
                <c:pt idx="22">
                  <c:v>277.90100000000007</c:v>
                </c:pt>
                <c:pt idx="23">
                  <c:v>280.45299999999997</c:v>
                </c:pt>
                <c:pt idx="24">
                  <c:v>272.36200000000008</c:v>
                </c:pt>
                <c:pt idx="25">
                  <c:v>272.94800000000009</c:v>
                </c:pt>
                <c:pt idx="26">
                  <c:v>266.05099999999993</c:v>
                </c:pt>
                <c:pt idx="27">
                  <c:v>259.32600000000002</c:v>
                </c:pt>
                <c:pt idx="28">
                  <c:v>261.05000000000007</c:v>
                </c:pt>
                <c:pt idx="29">
                  <c:v>257.298</c:v>
                </c:pt>
                <c:pt idx="30">
                  <c:v>254.37400000000002</c:v>
                </c:pt>
                <c:pt idx="31">
                  <c:v>253.29099999999994</c:v>
                </c:pt>
                <c:pt idx="32">
                  <c:v>255.3180000000001</c:v>
                </c:pt>
                <c:pt idx="33">
                  <c:v>252.25699999999995</c:v>
                </c:pt>
                <c:pt idx="34">
                  <c:v>255.04200000000014</c:v>
                </c:pt>
                <c:pt idx="35">
                  <c:v>256.82399999999996</c:v>
                </c:pt>
                <c:pt idx="36">
                  <c:v>262.85500000000002</c:v>
                </c:pt>
                <c:pt idx="37">
                  <c:v>255.43200000000002</c:v>
                </c:pt>
                <c:pt idx="38">
                  <c:v>261.59099999999989</c:v>
                </c:pt>
                <c:pt idx="39">
                  <c:v>255.375</c:v>
                </c:pt>
                <c:pt idx="40">
                  <c:v>259.03300000000002</c:v>
                </c:pt>
                <c:pt idx="41">
                  <c:v>259.39200000000005</c:v>
                </c:pt>
                <c:pt idx="42">
                  <c:v>256.08400000000006</c:v>
                </c:pt>
                <c:pt idx="43">
                  <c:v>256.83800000000008</c:v>
                </c:pt>
                <c:pt idx="44">
                  <c:v>257.53100000000006</c:v>
                </c:pt>
                <c:pt idx="45">
                  <c:v>257.89099999999996</c:v>
                </c:pt>
                <c:pt idx="46">
                  <c:v>256.43200000000002</c:v>
                </c:pt>
                <c:pt idx="47">
                  <c:v>250.46599999999989</c:v>
                </c:pt>
                <c:pt idx="48">
                  <c:v>248.9609999999999</c:v>
                </c:pt>
                <c:pt idx="49">
                  <c:v>245.21299999999985</c:v>
                </c:pt>
                <c:pt idx="50">
                  <c:v>248.2360000000001</c:v>
                </c:pt>
                <c:pt idx="51">
                  <c:v>250.06799999999998</c:v>
                </c:pt>
                <c:pt idx="52">
                  <c:v>259.67000000000007</c:v>
                </c:pt>
                <c:pt idx="53">
                  <c:v>256.29799999999989</c:v>
                </c:pt>
                <c:pt idx="54">
                  <c:v>256.65899999999988</c:v>
                </c:pt>
                <c:pt idx="55">
                  <c:v>260.21800000000007</c:v>
                </c:pt>
                <c:pt idx="56">
                  <c:v>265.52599999999995</c:v>
                </c:pt>
                <c:pt idx="57">
                  <c:v>261.38</c:v>
                </c:pt>
                <c:pt idx="58">
                  <c:v>261.06900000000007</c:v>
                </c:pt>
                <c:pt idx="59">
                  <c:v>257.81299999999999</c:v>
                </c:pt>
                <c:pt idx="60">
                  <c:v>254.70900000000006</c:v>
                </c:pt>
                <c:pt idx="61">
                  <c:v>256.58699999999999</c:v>
                </c:pt>
                <c:pt idx="62">
                  <c:v>262.70699999999999</c:v>
                </c:pt>
                <c:pt idx="63">
                  <c:v>265.67999999999995</c:v>
                </c:pt>
                <c:pt idx="64">
                  <c:v>264.30399999999997</c:v>
                </c:pt>
                <c:pt idx="65">
                  <c:v>271.10400000000004</c:v>
                </c:pt>
                <c:pt idx="66">
                  <c:v>270.91200000000003</c:v>
                </c:pt>
                <c:pt idx="67">
                  <c:v>273.82499999999993</c:v>
                </c:pt>
                <c:pt idx="68">
                  <c:v>272.3660000000001</c:v>
                </c:pt>
                <c:pt idx="69">
                  <c:v>274.94299999999987</c:v>
                </c:pt>
                <c:pt idx="70">
                  <c:v>275.21400000000006</c:v>
                </c:pt>
                <c:pt idx="71">
                  <c:v>285.64999999999998</c:v>
                </c:pt>
                <c:pt idx="72">
                  <c:v>283.02300000000002</c:v>
                </c:pt>
                <c:pt idx="73">
                  <c:v>292.03300000000002</c:v>
                </c:pt>
                <c:pt idx="74">
                  <c:v>288.52700000000004</c:v>
                </c:pt>
                <c:pt idx="75">
                  <c:v>285.9620000000001</c:v>
                </c:pt>
                <c:pt idx="76">
                  <c:v>289.64199999999994</c:v>
                </c:pt>
                <c:pt idx="77">
                  <c:v>295.99</c:v>
                </c:pt>
                <c:pt idx="78">
                  <c:v>298.43600000000004</c:v>
                </c:pt>
                <c:pt idx="79">
                  <c:v>298.42600000000004</c:v>
                </c:pt>
                <c:pt idx="80">
                  <c:v>298.99799999999993</c:v>
                </c:pt>
                <c:pt idx="81">
                  <c:v>301.23399999999992</c:v>
                </c:pt>
                <c:pt idx="82">
                  <c:v>299.74400000000003</c:v>
                </c:pt>
                <c:pt idx="83">
                  <c:v>295.61900000000003</c:v>
                </c:pt>
                <c:pt idx="84">
                  <c:v>305.81900000000007</c:v>
                </c:pt>
                <c:pt idx="85">
                  <c:v>299.08899999999994</c:v>
                </c:pt>
                <c:pt idx="86">
                  <c:v>302.76199999999994</c:v>
                </c:pt>
                <c:pt idx="87">
                  <c:v>304.62199999999996</c:v>
                </c:pt>
                <c:pt idx="88">
                  <c:v>299.25400000000002</c:v>
                </c:pt>
                <c:pt idx="89">
                  <c:v>293.29899999999998</c:v>
                </c:pt>
                <c:pt idx="90">
                  <c:v>295.77900000000011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汇总'!$AQ$21:$AQ$105</c:f>
              <c:numCache>
                <c:formatCode>General</c:formatCode>
                <c:ptCount val="85"/>
                <c:pt idx="0">
                  <c:v>201.72400000000005</c:v>
                </c:pt>
                <c:pt idx="1">
                  <c:v>204.76199999999994</c:v>
                </c:pt>
                <c:pt idx="2">
                  <c:v>215.952</c:v>
                </c:pt>
                <c:pt idx="3">
                  <c:v>224.98900000000003</c:v>
                </c:pt>
                <c:pt idx="4">
                  <c:v>243.83200000000011</c:v>
                </c:pt>
                <c:pt idx="5">
                  <c:v>258.23399999999992</c:v>
                </c:pt>
                <c:pt idx="6">
                  <c:v>288.34000000000003</c:v>
                </c:pt>
                <c:pt idx="7">
                  <c:v>326.66699999999992</c:v>
                </c:pt>
                <c:pt idx="8">
                  <c:v>359.67400000000009</c:v>
                </c:pt>
                <c:pt idx="9">
                  <c:v>387.31600000000003</c:v>
                </c:pt>
                <c:pt idx="10">
                  <c:v>408.06399999999996</c:v>
                </c:pt>
                <c:pt idx="11">
                  <c:v>421.22099999999989</c:v>
                </c:pt>
                <c:pt idx="12">
                  <c:v>453.48200000000008</c:v>
                </c:pt>
                <c:pt idx="13">
                  <c:v>456.02500000000009</c:v>
                </c:pt>
                <c:pt idx="14">
                  <c:v>461.13400000000001</c:v>
                </c:pt>
                <c:pt idx="15">
                  <c:v>475.09100000000001</c:v>
                </c:pt>
                <c:pt idx="16">
                  <c:v>466.04599999999994</c:v>
                </c:pt>
                <c:pt idx="17">
                  <c:v>472.20600000000013</c:v>
                </c:pt>
                <c:pt idx="18">
                  <c:v>469.88</c:v>
                </c:pt>
                <c:pt idx="19">
                  <c:v>465.45499999999993</c:v>
                </c:pt>
                <c:pt idx="20">
                  <c:v>460.79099999999994</c:v>
                </c:pt>
                <c:pt idx="21">
                  <c:v>469.51199999999994</c:v>
                </c:pt>
                <c:pt idx="22">
                  <c:v>453.22500000000002</c:v>
                </c:pt>
                <c:pt idx="23">
                  <c:v>421.54100000000005</c:v>
                </c:pt>
                <c:pt idx="24">
                  <c:v>415.70100000000002</c:v>
                </c:pt>
                <c:pt idx="25">
                  <c:v>407.07300000000009</c:v>
                </c:pt>
                <c:pt idx="26">
                  <c:v>395.85500000000002</c:v>
                </c:pt>
                <c:pt idx="27">
                  <c:v>396.20999999999992</c:v>
                </c:pt>
                <c:pt idx="28">
                  <c:v>386.19800000000009</c:v>
                </c:pt>
                <c:pt idx="29">
                  <c:v>386.78700000000003</c:v>
                </c:pt>
                <c:pt idx="30">
                  <c:v>394.19299999999998</c:v>
                </c:pt>
                <c:pt idx="31">
                  <c:v>388.58799999999997</c:v>
                </c:pt>
                <c:pt idx="32">
                  <c:v>386.31999999999994</c:v>
                </c:pt>
                <c:pt idx="33">
                  <c:v>383.96199999999999</c:v>
                </c:pt>
                <c:pt idx="34">
                  <c:v>382.39299999999992</c:v>
                </c:pt>
                <c:pt idx="35">
                  <c:v>388.03100000000006</c:v>
                </c:pt>
                <c:pt idx="36">
                  <c:v>392.60000000000014</c:v>
                </c:pt>
                <c:pt idx="37">
                  <c:v>395.21600000000001</c:v>
                </c:pt>
                <c:pt idx="38">
                  <c:v>394.351</c:v>
                </c:pt>
                <c:pt idx="39">
                  <c:v>393.23099999999999</c:v>
                </c:pt>
                <c:pt idx="40">
                  <c:v>386.29499999999996</c:v>
                </c:pt>
                <c:pt idx="41">
                  <c:v>388.94599999999991</c:v>
                </c:pt>
                <c:pt idx="42">
                  <c:v>380.20800000000008</c:v>
                </c:pt>
                <c:pt idx="43">
                  <c:v>386.16399999999999</c:v>
                </c:pt>
                <c:pt idx="44">
                  <c:v>390.18299999999999</c:v>
                </c:pt>
                <c:pt idx="45">
                  <c:v>392.89800000000002</c:v>
                </c:pt>
                <c:pt idx="46">
                  <c:v>394.875</c:v>
                </c:pt>
                <c:pt idx="47">
                  <c:v>388.54899999999986</c:v>
                </c:pt>
                <c:pt idx="48">
                  <c:v>380.32800000000009</c:v>
                </c:pt>
                <c:pt idx="49">
                  <c:v>396.91999999999996</c:v>
                </c:pt>
                <c:pt idx="50">
                  <c:v>397.92599999999993</c:v>
                </c:pt>
                <c:pt idx="51">
                  <c:v>388.09299999999996</c:v>
                </c:pt>
                <c:pt idx="52">
                  <c:v>396.95900000000006</c:v>
                </c:pt>
                <c:pt idx="53">
                  <c:v>403.63700000000006</c:v>
                </c:pt>
                <c:pt idx="54">
                  <c:v>406.846</c:v>
                </c:pt>
                <c:pt idx="55">
                  <c:v>400.35599999999999</c:v>
                </c:pt>
                <c:pt idx="56">
                  <c:v>412.68300000000011</c:v>
                </c:pt>
                <c:pt idx="57">
                  <c:v>406.75299999999993</c:v>
                </c:pt>
                <c:pt idx="58">
                  <c:v>416.12100000000009</c:v>
                </c:pt>
                <c:pt idx="59">
                  <c:v>407.351</c:v>
                </c:pt>
                <c:pt idx="60">
                  <c:v>417.10599999999999</c:v>
                </c:pt>
                <c:pt idx="61">
                  <c:v>416.51400000000001</c:v>
                </c:pt>
                <c:pt idx="62">
                  <c:v>423.73399999999992</c:v>
                </c:pt>
                <c:pt idx="63">
                  <c:v>432.28600000000006</c:v>
                </c:pt>
                <c:pt idx="64">
                  <c:v>441.97299999999996</c:v>
                </c:pt>
                <c:pt idx="65">
                  <c:v>466.33999999999992</c:v>
                </c:pt>
                <c:pt idx="66">
                  <c:v>451.76499999999999</c:v>
                </c:pt>
                <c:pt idx="67">
                  <c:v>439.25599999999997</c:v>
                </c:pt>
                <c:pt idx="68">
                  <c:v>441.93899999999996</c:v>
                </c:pt>
                <c:pt idx="69">
                  <c:v>420.23599999999988</c:v>
                </c:pt>
                <c:pt idx="70">
                  <c:v>410.39400000000001</c:v>
                </c:pt>
                <c:pt idx="71">
                  <c:v>409.93299999999999</c:v>
                </c:pt>
                <c:pt idx="72">
                  <c:v>410.56499999999994</c:v>
                </c:pt>
                <c:pt idx="73">
                  <c:v>398.12199999999996</c:v>
                </c:pt>
                <c:pt idx="74">
                  <c:v>398.44399999999996</c:v>
                </c:pt>
                <c:pt idx="75">
                  <c:v>395.721</c:v>
                </c:pt>
                <c:pt idx="76">
                  <c:v>399.4609999999999</c:v>
                </c:pt>
                <c:pt idx="77">
                  <c:v>387.87</c:v>
                </c:pt>
                <c:pt idx="78">
                  <c:v>402.41200000000003</c:v>
                </c:pt>
                <c:pt idx="79">
                  <c:v>396.79899999999998</c:v>
                </c:pt>
                <c:pt idx="80">
                  <c:v>390.07299999999998</c:v>
                </c:pt>
                <c:pt idx="81">
                  <c:v>391.87900000000002</c:v>
                </c:pt>
                <c:pt idx="82">
                  <c:v>378.04699999999991</c:v>
                </c:pt>
                <c:pt idx="83">
                  <c:v>375.10599999999988</c:v>
                </c:pt>
                <c:pt idx="84">
                  <c:v>385.83100000000002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汇总'!$AR$22:$AR$105</c:f>
              <c:numCache>
                <c:formatCode>0.00_);[Red]\(0.00\)</c:formatCode>
                <c:ptCount val="84"/>
                <c:pt idx="0">
                  <c:v>335.94799999999998</c:v>
                </c:pt>
                <c:pt idx="1">
                  <c:v>315.06499999999994</c:v>
                </c:pt>
                <c:pt idx="2">
                  <c:v>323.82799999999997</c:v>
                </c:pt>
                <c:pt idx="3">
                  <c:v>316.39999999999998</c:v>
                </c:pt>
                <c:pt idx="4">
                  <c:v>314.05300000000011</c:v>
                </c:pt>
                <c:pt idx="5">
                  <c:v>315.95399999999995</c:v>
                </c:pt>
                <c:pt idx="6">
                  <c:v>316.57000000000005</c:v>
                </c:pt>
                <c:pt idx="7">
                  <c:v>307.73199999999997</c:v>
                </c:pt>
                <c:pt idx="8">
                  <c:v>305.1110000000001</c:v>
                </c:pt>
                <c:pt idx="9">
                  <c:v>303.20900000000006</c:v>
                </c:pt>
                <c:pt idx="10">
                  <c:v>305.45000000000005</c:v>
                </c:pt>
                <c:pt idx="11">
                  <c:v>315.21000000000004</c:v>
                </c:pt>
                <c:pt idx="12">
                  <c:v>305.36099999999999</c:v>
                </c:pt>
                <c:pt idx="13">
                  <c:v>313.64200000000017</c:v>
                </c:pt>
                <c:pt idx="14">
                  <c:v>304.43900000000008</c:v>
                </c:pt>
                <c:pt idx="15">
                  <c:v>317.20999999999992</c:v>
                </c:pt>
                <c:pt idx="16">
                  <c:v>327.46299999999997</c:v>
                </c:pt>
                <c:pt idx="17">
                  <c:v>322.83600000000001</c:v>
                </c:pt>
                <c:pt idx="18">
                  <c:v>329.77</c:v>
                </c:pt>
                <c:pt idx="19">
                  <c:v>340.92300000000012</c:v>
                </c:pt>
                <c:pt idx="20">
                  <c:v>347.81699999999989</c:v>
                </c:pt>
                <c:pt idx="21">
                  <c:v>338.87</c:v>
                </c:pt>
                <c:pt idx="22">
                  <c:v>340.26699999999994</c:v>
                </c:pt>
                <c:pt idx="23">
                  <c:v>341.90200000000004</c:v>
                </c:pt>
                <c:pt idx="24">
                  <c:v>348.29599999999994</c:v>
                </c:pt>
                <c:pt idx="25">
                  <c:v>343.96000000000015</c:v>
                </c:pt>
                <c:pt idx="26">
                  <c:v>349.28199999999993</c:v>
                </c:pt>
                <c:pt idx="27">
                  <c:v>350.08200000000011</c:v>
                </c:pt>
                <c:pt idx="28">
                  <c:v>345.31799999999998</c:v>
                </c:pt>
                <c:pt idx="29">
                  <c:v>336.03499999999985</c:v>
                </c:pt>
                <c:pt idx="30">
                  <c:v>331.12199999999996</c:v>
                </c:pt>
                <c:pt idx="31">
                  <c:v>336.303</c:v>
                </c:pt>
                <c:pt idx="32">
                  <c:v>335.14299999999992</c:v>
                </c:pt>
                <c:pt idx="33">
                  <c:v>333.68400000000008</c:v>
                </c:pt>
                <c:pt idx="34">
                  <c:v>336.75599999999986</c:v>
                </c:pt>
                <c:pt idx="35">
                  <c:v>338.67900000000009</c:v>
                </c:pt>
                <c:pt idx="36">
                  <c:v>352.3549999999999</c:v>
                </c:pt>
                <c:pt idx="37">
                  <c:v>355.28400000000011</c:v>
                </c:pt>
                <c:pt idx="38">
                  <c:v>353.00399999999991</c:v>
                </c:pt>
                <c:pt idx="39">
                  <c:v>360.63400000000001</c:v>
                </c:pt>
                <c:pt idx="40">
                  <c:v>364.45399999999995</c:v>
                </c:pt>
                <c:pt idx="41">
                  <c:v>360.91099999999994</c:v>
                </c:pt>
                <c:pt idx="42">
                  <c:v>362.00699999999995</c:v>
                </c:pt>
                <c:pt idx="43">
                  <c:v>361.24399999999991</c:v>
                </c:pt>
                <c:pt idx="44">
                  <c:v>372.745</c:v>
                </c:pt>
                <c:pt idx="45">
                  <c:v>370.64800000000014</c:v>
                </c:pt>
                <c:pt idx="46">
                  <c:v>374.59500000000003</c:v>
                </c:pt>
                <c:pt idx="47">
                  <c:v>368.86300000000006</c:v>
                </c:pt>
                <c:pt idx="48">
                  <c:v>385.46499999999992</c:v>
                </c:pt>
                <c:pt idx="49">
                  <c:v>396.51200000000006</c:v>
                </c:pt>
                <c:pt idx="50">
                  <c:v>393.47699999999986</c:v>
                </c:pt>
                <c:pt idx="51">
                  <c:v>406.40600000000006</c:v>
                </c:pt>
                <c:pt idx="52">
                  <c:v>405.75900000000001</c:v>
                </c:pt>
                <c:pt idx="53">
                  <c:v>412.1</c:v>
                </c:pt>
                <c:pt idx="54">
                  <c:v>408.73100000000011</c:v>
                </c:pt>
                <c:pt idx="55">
                  <c:v>409.56799999999998</c:v>
                </c:pt>
                <c:pt idx="56">
                  <c:v>402.92200000000003</c:v>
                </c:pt>
                <c:pt idx="57">
                  <c:v>405.70900000000006</c:v>
                </c:pt>
                <c:pt idx="58">
                  <c:v>399.23800000000006</c:v>
                </c:pt>
                <c:pt idx="59">
                  <c:v>404.66099999999994</c:v>
                </c:pt>
                <c:pt idx="60">
                  <c:v>407.11899999999991</c:v>
                </c:pt>
                <c:pt idx="61">
                  <c:v>406.85200000000009</c:v>
                </c:pt>
                <c:pt idx="62">
                  <c:v>404.75599999999997</c:v>
                </c:pt>
                <c:pt idx="63">
                  <c:v>392.08800000000008</c:v>
                </c:pt>
                <c:pt idx="64">
                  <c:v>404.85300000000007</c:v>
                </c:pt>
                <c:pt idx="65">
                  <c:v>390.73100000000011</c:v>
                </c:pt>
                <c:pt idx="66">
                  <c:v>398.82399999999996</c:v>
                </c:pt>
                <c:pt idx="67">
                  <c:v>402.84600000000012</c:v>
                </c:pt>
                <c:pt idx="68">
                  <c:v>408.827</c:v>
                </c:pt>
                <c:pt idx="69">
                  <c:v>441.14</c:v>
                </c:pt>
                <c:pt idx="70">
                  <c:v>501.19200000000001</c:v>
                </c:pt>
                <c:pt idx="71">
                  <c:v>538.13099999999997</c:v>
                </c:pt>
                <c:pt idx="72">
                  <c:v>570.649</c:v>
                </c:pt>
                <c:pt idx="73">
                  <c:v>615.08699999999999</c:v>
                </c:pt>
                <c:pt idx="74">
                  <c:v>578.44499999999994</c:v>
                </c:pt>
                <c:pt idx="75">
                  <c:v>651.51400000000001</c:v>
                </c:pt>
                <c:pt idx="76">
                  <c:v>647.59100000000001</c:v>
                </c:pt>
                <c:pt idx="77">
                  <c:v>647.36599999999999</c:v>
                </c:pt>
                <c:pt idx="78">
                  <c:v>641.18500000000006</c:v>
                </c:pt>
                <c:pt idx="79">
                  <c:v>598.91399999999999</c:v>
                </c:pt>
                <c:pt idx="80">
                  <c:v>644.34299999999996</c:v>
                </c:pt>
                <c:pt idx="81">
                  <c:v>640.52200000000005</c:v>
                </c:pt>
                <c:pt idx="82">
                  <c:v>622.48900000000015</c:v>
                </c:pt>
                <c:pt idx="83">
                  <c:v>594.553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汇总'!$AS$19:$AS$105</c:f>
              <c:numCache>
                <c:formatCode>General</c:formatCode>
                <c:ptCount val="87"/>
                <c:pt idx="0">
                  <c:v>241.57299999999987</c:v>
                </c:pt>
                <c:pt idx="1">
                  <c:v>253.20299999999997</c:v>
                </c:pt>
                <c:pt idx="2">
                  <c:v>246.54799999999989</c:v>
                </c:pt>
                <c:pt idx="3">
                  <c:v>254.40600000000006</c:v>
                </c:pt>
                <c:pt idx="4">
                  <c:v>267.02599999999995</c:v>
                </c:pt>
                <c:pt idx="5">
                  <c:v>283.52700000000004</c:v>
                </c:pt>
                <c:pt idx="6">
                  <c:v>285.17199999999991</c:v>
                </c:pt>
                <c:pt idx="7">
                  <c:v>307.30999999999995</c:v>
                </c:pt>
                <c:pt idx="8">
                  <c:v>304.21800000000007</c:v>
                </c:pt>
                <c:pt idx="9">
                  <c:v>319.81100000000004</c:v>
                </c:pt>
                <c:pt idx="10">
                  <c:v>325.78099999999995</c:v>
                </c:pt>
                <c:pt idx="11">
                  <c:v>321.33899999999994</c:v>
                </c:pt>
                <c:pt idx="12">
                  <c:v>333.83999999999992</c:v>
                </c:pt>
                <c:pt idx="13">
                  <c:v>319.98699999999985</c:v>
                </c:pt>
                <c:pt idx="14">
                  <c:v>336.91300000000001</c:v>
                </c:pt>
                <c:pt idx="15">
                  <c:v>335.08800000000008</c:v>
                </c:pt>
                <c:pt idx="16">
                  <c:v>331.29900000000009</c:v>
                </c:pt>
                <c:pt idx="17">
                  <c:v>336.75800000000004</c:v>
                </c:pt>
                <c:pt idx="18">
                  <c:v>335.4319999999999</c:v>
                </c:pt>
                <c:pt idx="19">
                  <c:v>340.72399999999993</c:v>
                </c:pt>
                <c:pt idx="20">
                  <c:v>329.79199999999992</c:v>
                </c:pt>
                <c:pt idx="21">
                  <c:v>328.37099999999987</c:v>
                </c:pt>
                <c:pt idx="22">
                  <c:v>330.08199999999999</c:v>
                </c:pt>
                <c:pt idx="23">
                  <c:v>323.34000000000003</c:v>
                </c:pt>
                <c:pt idx="24">
                  <c:v>319.46799999999996</c:v>
                </c:pt>
                <c:pt idx="25">
                  <c:v>312.73300000000006</c:v>
                </c:pt>
                <c:pt idx="26">
                  <c:v>298.96399999999994</c:v>
                </c:pt>
                <c:pt idx="27">
                  <c:v>298.33800000000008</c:v>
                </c:pt>
                <c:pt idx="28">
                  <c:v>293.33199999999999</c:v>
                </c:pt>
                <c:pt idx="29">
                  <c:v>288.89699999999993</c:v>
                </c:pt>
                <c:pt idx="30">
                  <c:v>295.74099999999999</c:v>
                </c:pt>
                <c:pt idx="31">
                  <c:v>298.89799999999991</c:v>
                </c:pt>
                <c:pt idx="32">
                  <c:v>303.14200000000005</c:v>
                </c:pt>
                <c:pt idx="33">
                  <c:v>311.86800000000005</c:v>
                </c:pt>
                <c:pt idx="34">
                  <c:v>315.10599999999988</c:v>
                </c:pt>
                <c:pt idx="35">
                  <c:v>322.03399999999999</c:v>
                </c:pt>
                <c:pt idx="36">
                  <c:v>331.44600000000003</c:v>
                </c:pt>
                <c:pt idx="37">
                  <c:v>335.23</c:v>
                </c:pt>
                <c:pt idx="38">
                  <c:v>344.81100000000015</c:v>
                </c:pt>
                <c:pt idx="39">
                  <c:v>367.03200000000004</c:v>
                </c:pt>
                <c:pt idx="40">
                  <c:v>387.65100000000007</c:v>
                </c:pt>
                <c:pt idx="41">
                  <c:v>418.88699999999994</c:v>
                </c:pt>
                <c:pt idx="42">
                  <c:v>450.65899999999988</c:v>
                </c:pt>
                <c:pt idx="43">
                  <c:v>512.721</c:v>
                </c:pt>
                <c:pt idx="44">
                  <c:v>541.80600000000015</c:v>
                </c:pt>
                <c:pt idx="45">
                  <c:v>561.10199999999998</c:v>
                </c:pt>
                <c:pt idx="46">
                  <c:v>595.827</c:v>
                </c:pt>
                <c:pt idx="47">
                  <c:v>580.755</c:v>
                </c:pt>
                <c:pt idx="48">
                  <c:v>624.33200000000011</c:v>
                </c:pt>
                <c:pt idx="49">
                  <c:v>625.55299999999988</c:v>
                </c:pt>
                <c:pt idx="50">
                  <c:v>617.38400000000001</c:v>
                </c:pt>
                <c:pt idx="51">
                  <c:v>627.77</c:v>
                </c:pt>
                <c:pt idx="52">
                  <c:v>609.28399999999999</c:v>
                </c:pt>
                <c:pt idx="53">
                  <c:v>583.78199999999993</c:v>
                </c:pt>
                <c:pt idx="54">
                  <c:v>573.90199999999993</c:v>
                </c:pt>
                <c:pt idx="55">
                  <c:v>562.53300000000013</c:v>
                </c:pt>
                <c:pt idx="56">
                  <c:v>560.03100000000006</c:v>
                </c:pt>
                <c:pt idx="57">
                  <c:v>577.26100000000008</c:v>
                </c:pt>
                <c:pt idx="58">
                  <c:v>580.42499999999995</c:v>
                </c:pt>
                <c:pt idx="59">
                  <c:v>575.029</c:v>
                </c:pt>
                <c:pt idx="60">
                  <c:v>551.62999999999988</c:v>
                </c:pt>
                <c:pt idx="61">
                  <c:v>548.38300000000004</c:v>
                </c:pt>
                <c:pt idx="62">
                  <c:v>546.97300000000007</c:v>
                </c:pt>
                <c:pt idx="63">
                  <c:v>528.48</c:v>
                </c:pt>
                <c:pt idx="64">
                  <c:v>540.14200000000005</c:v>
                </c:pt>
                <c:pt idx="65">
                  <c:v>560.34100000000001</c:v>
                </c:pt>
                <c:pt idx="66">
                  <c:v>589.74799999999993</c:v>
                </c:pt>
                <c:pt idx="67">
                  <c:v>652.66100000000006</c:v>
                </c:pt>
                <c:pt idx="68">
                  <c:v>646.78200000000004</c:v>
                </c:pt>
                <c:pt idx="69">
                  <c:v>662.56700000000012</c:v>
                </c:pt>
                <c:pt idx="70">
                  <c:v>665.50100000000009</c:v>
                </c:pt>
                <c:pt idx="71">
                  <c:v>662.18200000000002</c:v>
                </c:pt>
                <c:pt idx="72">
                  <c:v>654.31399999999996</c:v>
                </c:pt>
                <c:pt idx="73">
                  <c:v>667.75600000000009</c:v>
                </c:pt>
                <c:pt idx="74">
                  <c:v>647.77800000000013</c:v>
                </c:pt>
                <c:pt idx="75">
                  <c:v>610.36399999999992</c:v>
                </c:pt>
                <c:pt idx="76">
                  <c:v>585.59799999999996</c:v>
                </c:pt>
                <c:pt idx="77">
                  <c:v>546.98900000000003</c:v>
                </c:pt>
                <c:pt idx="78">
                  <c:v>565.69100000000014</c:v>
                </c:pt>
                <c:pt idx="79">
                  <c:v>544.29499999999996</c:v>
                </c:pt>
                <c:pt idx="80">
                  <c:v>539.9380000000001</c:v>
                </c:pt>
                <c:pt idx="81">
                  <c:v>493.33399999999995</c:v>
                </c:pt>
                <c:pt idx="82">
                  <c:v>492.27800000000002</c:v>
                </c:pt>
                <c:pt idx="83">
                  <c:v>512.66800000000001</c:v>
                </c:pt>
                <c:pt idx="84">
                  <c:v>514.57100000000003</c:v>
                </c:pt>
                <c:pt idx="85">
                  <c:v>497.69100000000014</c:v>
                </c:pt>
                <c:pt idx="86">
                  <c:v>463.77699999999993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汇总'!$AT$11:$AT$105</c:f>
              <c:numCache>
                <c:formatCode>General</c:formatCode>
                <c:ptCount val="95"/>
                <c:pt idx="0">
                  <c:v>168.322</c:v>
                </c:pt>
                <c:pt idx="1">
                  <c:v>167.13599999999985</c:v>
                </c:pt>
                <c:pt idx="2">
                  <c:v>167.08800000000008</c:v>
                </c:pt>
                <c:pt idx="3">
                  <c:v>168.2349999999999</c:v>
                </c:pt>
                <c:pt idx="4">
                  <c:v>171.86899999999991</c:v>
                </c:pt>
                <c:pt idx="5">
                  <c:v>173.50400000000002</c:v>
                </c:pt>
                <c:pt idx="6">
                  <c:v>189.11900000000003</c:v>
                </c:pt>
                <c:pt idx="7">
                  <c:v>193.97200000000009</c:v>
                </c:pt>
                <c:pt idx="8">
                  <c:v>209.46100000000001</c:v>
                </c:pt>
                <c:pt idx="9">
                  <c:v>220.45399999999995</c:v>
                </c:pt>
                <c:pt idx="10">
                  <c:v>231.79999999999995</c:v>
                </c:pt>
                <c:pt idx="11">
                  <c:v>238.02899999999988</c:v>
                </c:pt>
                <c:pt idx="12">
                  <c:v>257.274</c:v>
                </c:pt>
                <c:pt idx="13">
                  <c:v>269.27</c:v>
                </c:pt>
                <c:pt idx="14">
                  <c:v>262.4380000000001</c:v>
                </c:pt>
                <c:pt idx="15">
                  <c:v>263.68100000000004</c:v>
                </c:pt>
                <c:pt idx="16">
                  <c:v>266.745</c:v>
                </c:pt>
                <c:pt idx="17">
                  <c:v>273.7700000000001</c:v>
                </c:pt>
                <c:pt idx="18">
                  <c:v>272.44600000000014</c:v>
                </c:pt>
                <c:pt idx="19">
                  <c:v>275.16300000000001</c:v>
                </c:pt>
                <c:pt idx="20">
                  <c:v>265.12700000000007</c:v>
                </c:pt>
                <c:pt idx="21">
                  <c:v>265.23099999999999</c:v>
                </c:pt>
                <c:pt idx="22">
                  <c:v>255.67400000000009</c:v>
                </c:pt>
                <c:pt idx="23">
                  <c:v>241.54599999999994</c:v>
                </c:pt>
                <c:pt idx="24">
                  <c:v>245.15800000000002</c:v>
                </c:pt>
                <c:pt idx="25">
                  <c:v>241.89999999999998</c:v>
                </c:pt>
                <c:pt idx="26">
                  <c:v>244.67400000000009</c:v>
                </c:pt>
                <c:pt idx="27">
                  <c:v>248.35900000000004</c:v>
                </c:pt>
                <c:pt idx="28">
                  <c:v>236.56700000000012</c:v>
                </c:pt>
                <c:pt idx="29">
                  <c:v>239.60599999999999</c:v>
                </c:pt>
                <c:pt idx="30">
                  <c:v>248.78700000000003</c:v>
                </c:pt>
                <c:pt idx="31">
                  <c:v>242.13800000000015</c:v>
                </c:pt>
                <c:pt idx="32">
                  <c:v>242.39600000000007</c:v>
                </c:pt>
                <c:pt idx="33">
                  <c:v>241.73400000000004</c:v>
                </c:pt>
                <c:pt idx="34">
                  <c:v>245.34899999999993</c:v>
                </c:pt>
                <c:pt idx="35">
                  <c:v>261.58600000000013</c:v>
                </c:pt>
                <c:pt idx="36">
                  <c:v>270.25799999999992</c:v>
                </c:pt>
                <c:pt idx="37">
                  <c:v>268.9079999999999</c:v>
                </c:pt>
                <c:pt idx="38">
                  <c:v>268.66700000000003</c:v>
                </c:pt>
                <c:pt idx="39">
                  <c:v>267.09799999999996</c:v>
                </c:pt>
                <c:pt idx="40">
                  <c:v>263.26899999999989</c:v>
                </c:pt>
                <c:pt idx="41">
                  <c:v>266.97699999999998</c:v>
                </c:pt>
                <c:pt idx="42">
                  <c:v>273.255</c:v>
                </c:pt>
                <c:pt idx="43">
                  <c:v>273.20300000000009</c:v>
                </c:pt>
                <c:pt idx="44">
                  <c:v>281.11099999999999</c:v>
                </c:pt>
                <c:pt idx="45">
                  <c:v>283.68799999999987</c:v>
                </c:pt>
                <c:pt idx="46">
                  <c:v>281.31600000000003</c:v>
                </c:pt>
                <c:pt idx="47">
                  <c:v>283.84800000000007</c:v>
                </c:pt>
                <c:pt idx="48">
                  <c:v>293.97200000000009</c:v>
                </c:pt>
                <c:pt idx="49">
                  <c:v>297.779</c:v>
                </c:pt>
                <c:pt idx="50">
                  <c:v>307.279</c:v>
                </c:pt>
                <c:pt idx="51">
                  <c:v>311.14999999999986</c:v>
                </c:pt>
                <c:pt idx="52">
                  <c:v>318.96599999999989</c:v>
                </c:pt>
                <c:pt idx="53">
                  <c:v>315.1400000000001</c:v>
                </c:pt>
                <c:pt idx="54">
                  <c:v>318.38699999999994</c:v>
                </c:pt>
                <c:pt idx="55">
                  <c:v>321.577</c:v>
                </c:pt>
                <c:pt idx="56">
                  <c:v>321.73599999999988</c:v>
                </c:pt>
                <c:pt idx="57">
                  <c:v>318.774</c:v>
                </c:pt>
                <c:pt idx="58">
                  <c:v>319.90300000000002</c:v>
                </c:pt>
                <c:pt idx="59">
                  <c:v>330.52100000000007</c:v>
                </c:pt>
                <c:pt idx="60">
                  <c:v>320.90700000000004</c:v>
                </c:pt>
                <c:pt idx="61">
                  <c:v>313.53699999999992</c:v>
                </c:pt>
                <c:pt idx="62">
                  <c:v>324.80899999999997</c:v>
                </c:pt>
                <c:pt idx="63">
                  <c:v>292.15200000000004</c:v>
                </c:pt>
                <c:pt idx="64">
                  <c:v>300.55899999999997</c:v>
                </c:pt>
                <c:pt idx="65">
                  <c:v>299.18499999999995</c:v>
                </c:pt>
                <c:pt idx="66">
                  <c:v>304.78200000000004</c:v>
                </c:pt>
                <c:pt idx="67">
                  <c:v>315.81100000000004</c:v>
                </c:pt>
                <c:pt idx="68">
                  <c:v>309.7879999999999</c:v>
                </c:pt>
                <c:pt idx="69">
                  <c:v>314.75900000000001</c:v>
                </c:pt>
                <c:pt idx="70">
                  <c:v>319.26800000000014</c:v>
                </c:pt>
                <c:pt idx="71">
                  <c:v>325.18899999999996</c:v>
                </c:pt>
                <c:pt idx="72">
                  <c:v>319.86900000000014</c:v>
                </c:pt>
                <c:pt idx="73">
                  <c:v>332.5680000000001</c:v>
                </c:pt>
                <c:pt idx="74">
                  <c:v>332.18299999999999</c:v>
                </c:pt>
                <c:pt idx="75">
                  <c:v>339.3069999999999</c:v>
                </c:pt>
                <c:pt idx="76">
                  <c:v>331.44400000000007</c:v>
                </c:pt>
                <c:pt idx="77">
                  <c:v>335.98699999999985</c:v>
                </c:pt>
                <c:pt idx="78">
                  <c:v>342.63099999999997</c:v>
                </c:pt>
                <c:pt idx="79">
                  <c:v>334.08699999999999</c:v>
                </c:pt>
                <c:pt idx="80">
                  <c:v>325.23099999999988</c:v>
                </c:pt>
                <c:pt idx="81">
                  <c:v>336.18299999999999</c:v>
                </c:pt>
                <c:pt idx="82">
                  <c:v>318.96299999999997</c:v>
                </c:pt>
                <c:pt idx="83">
                  <c:v>312.70299999999997</c:v>
                </c:pt>
                <c:pt idx="84">
                  <c:v>306.39099999999996</c:v>
                </c:pt>
                <c:pt idx="85">
                  <c:v>314.6819999999999</c:v>
                </c:pt>
                <c:pt idx="86">
                  <c:v>314.82499999999993</c:v>
                </c:pt>
                <c:pt idx="87">
                  <c:v>310.08900000000006</c:v>
                </c:pt>
                <c:pt idx="88">
                  <c:v>324.74199999999996</c:v>
                </c:pt>
                <c:pt idx="89">
                  <c:v>317.21900000000005</c:v>
                </c:pt>
                <c:pt idx="90">
                  <c:v>315.03800000000001</c:v>
                </c:pt>
                <c:pt idx="91">
                  <c:v>324.41300000000001</c:v>
                </c:pt>
                <c:pt idx="92">
                  <c:v>321.31600000000003</c:v>
                </c:pt>
                <c:pt idx="93">
                  <c:v>342.62600000000009</c:v>
                </c:pt>
                <c:pt idx="94">
                  <c:v>340.25699999999995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汇总'!$AU$13:$AU$105</c:f>
              <c:numCache>
                <c:formatCode>General</c:formatCode>
                <c:ptCount val="93"/>
                <c:pt idx="0">
                  <c:v>197.83199999999999</c:v>
                </c:pt>
                <c:pt idx="1">
                  <c:v>197.83999999999992</c:v>
                </c:pt>
                <c:pt idx="2">
                  <c:v>194.50399999999991</c:v>
                </c:pt>
                <c:pt idx="3">
                  <c:v>189.20999999999992</c:v>
                </c:pt>
                <c:pt idx="4">
                  <c:v>188.49900000000002</c:v>
                </c:pt>
                <c:pt idx="5">
                  <c:v>183.31600000000003</c:v>
                </c:pt>
                <c:pt idx="6">
                  <c:v>180.84299999999996</c:v>
                </c:pt>
                <c:pt idx="7">
                  <c:v>176.86500000000001</c:v>
                </c:pt>
                <c:pt idx="8">
                  <c:v>174.55200000000002</c:v>
                </c:pt>
                <c:pt idx="9">
                  <c:v>167.92499999999995</c:v>
                </c:pt>
                <c:pt idx="10">
                  <c:v>164.82899999999995</c:v>
                </c:pt>
                <c:pt idx="11">
                  <c:v>161.79099999999994</c:v>
                </c:pt>
                <c:pt idx="12">
                  <c:v>164.91200000000003</c:v>
                </c:pt>
                <c:pt idx="13">
                  <c:v>172.53800000000001</c:v>
                </c:pt>
                <c:pt idx="14">
                  <c:v>175.47299999999996</c:v>
                </c:pt>
                <c:pt idx="15">
                  <c:v>188.20799999999997</c:v>
                </c:pt>
                <c:pt idx="16">
                  <c:v>199.71000000000004</c:v>
                </c:pt>
                <c:pt idx="17">
                  <c:v>204.351</c:v>
                </c:pt>
                <c:pt idx="18">
                  <c:v>200.51599999999996</c:v>
                </c:pt>
                <c:pt idx="19">
                  <c:v>204.8900000000001</c:v>
                </c:pt>
                <c:pt idx="20">
                  <c:v>202.83800000000008</c:v>
                </c:pt>
                <c:pt idx="21">
                  <c:v>200.70600000000002</c:v>
                </c:pt>
                <c:pt idx="22">
                  <c:v>197.673</c:v>
                </c:pt>
                <c:pt idx="23">
                  <c:v>196.91999999999996</c:v>
                </c:pt>
                <c:pt idx="24">
                  <c:v>196.63300000000004</c:v>
                </c:pt>
                <c:pt idx="25">
                  <c:v>199.73599999999999</c:v>
                </c:pt>
                <c:pt idx="26">
                  <c:v>195.64300000000003</c:v>
                </c:pt>
                <c:pt idx="27">
                  <c:v>195.47899999999993</c:v>
                </c:pt>
                <c:pt idx="28">
                  <c:v>202.66700000000003</c:v>
                </c:pt>
                <c:pt idx="29">
                  <c:v>203.95300000000009</c:v>
                </c:pt>
                <c:pt idx="30">
                  <c:v>207.11199999999997</c:v>
                </c:pt>
                <c:pt idx="31">
                  <c:v>208.27300000000002</c:v>
                </c:pt>
                <c:pt idx="32">
                  <c:v>209.25500000000011</c:v>
                </c:pt>
                <c:pt idx="33">
                  <c:v>218.1930000000001</c:v>
                </c:pt>
                <c:pt idx="34">
                  <c:v>223.26799999999992</c:v>
                </c:pt>
                <c:pt idx="35">
                  <c:v>228.53399999999999</c:v>
                </c:pt>
                <c:pt idx="36">
                  <c:v>250.67499999999995</c:v>
                </c:pt>
                <c:pt idx="37">
                  <c:v>284.21299999999997</c:v>
                </c:pt>
                <c:pt idx="38">
                  <c:v>309.78699999999992</c:v>
                </c:pt>
                <c:pt idx="39">
                  <c:v>335.42699999999991</c:v>
                </c:pt>
                <c:pt idx="40">
                  <c:v>349.67700000000002</c:v>
                </c:pt>
                <c:pt idx="41">
                  <c:v>367.22700000000009</c:v>
                </c:pt>
                <c:pt idx="42">
                  <c:v>378.77099999999996</c:v>
                </c:pt>
                <c:pt idx="43">
                  <c:v>393.33300000000008</c:v>
                </c:pt>
                <c:pt idx="44">
                  <c:v>397.35200000000009</c:v>
                </c:pt>
                <c:pt idx="45">
                  <c:v>408.06599999999992</c:v>
                </c:pt>
                <c:pt idx="46">
                  <c:v>426.4190000000001</c:v>
                </c:pt>
                <c:pt idx="47">
                  <c:v>413.83000000000004</c:v>
                </c:pt>
                <c:pt idx="48">
                  <c:v>427.69900000000007</c:v>
                </c:pt>
                <c:pt idx="49">
                  <c:v>434.8649999999999</c:v>
                </c:pt>
                <c:pt idx="50">
                  <c:v>436.71299999999985</c:v>
                </c:pt>
                <c:pt idx="51">
                  <c:v>443.58199999999999</c:v>
                </c:pt>
                <c:pt idx="52">
                  <c:v>450.4799999999999</c:v>
                </c:pt>
                <c:pt idx="53">
                  <c:v>447.73699999999997</c:v>
                </c:pt>
                <c:pt idx="54">
                  <c:v>442.83900000000006</c:v>
                </c:pt>
                <c:pt idx="55">
                  <c:v>445.78700000000015</c:v>
                </c:pt>
                <c:pt idx="56">
                  <c:v>436.85199999999998</c:v>
                </c:pt>
                <c:pt idx="57">
                  <c:v>449.44500000000016</c:v>
                </c:pt>
                <c:pt idx="58">
                  <c:v>453.51300000000003</c:v>
                </c:pt>
                <c:pt idx="59">
                  <c:v>432.8370000000001</c:v>
                </c:pt>
                <c:pt idx="60">
                  <c:v>441.255</c:v>
                </c:pt>
                <c:pt idx="61">
                  <c:v>435.58000000000004</c:v>
                </c:pt>
                <c:pt idx="62">
                  <c:v>426.11299999999994</c:v>
                </c:pt>
                <c:pt idx="63">
                  <c:v>421.42499999999984</c:v>
                </c:pt>
                <c:pt idx="64">
                  <c:v>428.16099999999994</c:v>
                </c:pt>
                <c:pt idx="65">
                  <c:v>430.83499999999992</c:v>
                </c:pt>
                <c:pt idx="66">
                  <c:v>440.27699999999993</c:v>
                </c:pt>
                <c:pt idx="67">
                  <c:v>439.58200000000011</c:v>
                </c:pt>
                <c:pt idx="68">
                  <c:v>436.49400000000014</c:v>
                </c:pt>
                <c:pt idx="69">
                  <c:v>439.43599999999992</c:v>
                </c:pt>
                <c:pt idx="70">
                  <c:v>430.98799999999994</c:v>
                </c:pt>
                <c:pt idx="71">
                  <c:v>430.44799999999998</c:v>
                </c:pt>
                <c:pt idx="72">
                  <c:v>426.62799999999993</c:v>
                </c:pt>
                <c:pt idx="73">
                  <c:v>421.57500000000005</c:v>
                </c:pt>
                <c:pt idx="74">
                  <c:v>421.15</c:v>
                </c:pt>
                <c:pt idx="75">
                  <c:v>435.76800000000003</c:v>
                </c:pt>
                <c:pt idx="76">
                  <c:v>438.096</c:v>
                </c:pt>
                <c:pt idx="77">
                  <c:v>453.53399999999988</c:v>
                </c:pt>
                <c:pt idx="78">
                  <c:v>453.77300000000002</c:v>
                </c:pt>
                <c:pt idx="79">
                  <c:v>490.56299999999999</c:v>
                </c:pt>
                <c:pt idx="80">
                  <c:v>512.01200000000006</c:v>
                </c:pt>
                <c:pt idx="81">
                  <c:v>518.59399999999994</c:v>
                </c:pt>
                <c:pt idx="82">
                  <c:v>522.31500000000005</c:v>
                </c:pt>
                <c:pt idx="83">
                  <c:v>539.05799999999988</c:v>
                </c:pt>
                <c:pt idx="84">
                  <c:v>511.88700000000006</c:v>
                </c:pt>
                <c:pt idx="85">
                  <c:v>519.93500000000006</c:v>
                </c:pt>
                <c:pt idx="86">
                  <c:v>516.55299999999988</c:v>
                </c:pt>
                <c:pt idx="87">
                  <c:v>498.89499999999987</c:v>
                </c:pt>
                <c:pt idx="88">
                  <c:v>495.31000000000006</c:v>
                </c:pt>
                <c:pt idx="89">
                  <c:v>495.22299999999996</c:v>
                </c:pt>
                <c:pt idx="90">
                  <c:v>488.86400000000003</c:v>
                </c:pt>
                <c:pt idx="91">
                  <c:v>472.55400000000009</c:v>
                </c:pt>
                <c:pt idx="92">
                  <c:v>479.1350000000001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汇总'!$AV$18:$AV$105</c:f>
              <c:numCache>
                <c:formatCode>0.00_);[Red]\(0.00\)</c:formatCode>
                <c:ptCount val="88"/>
                <c:pt idx="0">
                  <c:v>215.33199999999988</c:v>
                </c:pt>
                <c:pt idx="1">
                  <c:v>223.51200000000006</c:v>
                </c:pt>
                <c:pt idx="2">
                  <c:v>227.40499999999997</c:v>
                </c:pt>
                <c:pt idx="3">
                  <c:v>233.05500000000006</c:v>
                </c:pt>
                <c:pt idx="4">
                  <c:v>228.48300000000006</c:v>
                </c:pt>
                <c:pt idx="5">
                  <c:v>226.94199999999989</c:v>
                </c:pt>
                <c:pt idx="6">
                  <c:v>227.94500000000005</c:v>
                </c:pt>
                <c:pt idx="7">
                  <c:v>231.8130000000001</c:v>
                </c:pt>
                <c:pt idx="8">
                  <c:v>236.49199999999996</c:v>
                </c:pt>
                <c:pt idx="9">
                  <c:v>236.27200000000005</c:v>
                </c:pt>
                <c:pt idx="10">
                  <c:v>244.28200000000004</c:v>
                </c:pt>
                <c:pt idx="11">
                  <c:v>246.38599999999997</c:v>
                </c:pt>
                <c:pt idx="12">
                  <c:v>256.65300000000013</c:v>
                </c:pt>
                <c:pt idx="13">
                  <c:v>256.72400000000005</c:v>
                </c:pt>
                <c:pt idx="14">
                  <c:v>263.22399999999993</c:v>
                </c:pt>
                <c:pt idx="15">
                  <c:v>263.83299999999997</c:v>
                </c:pt>
                <c:pt idx="16">
                  <c:v>262.13900000000012</c:v>
                </c:pt>
                <c:pt idx="17">
                  <c:v>266.9190000000001</c:v>
                </c:pt>
                <c:pt idx="18">
                  <c:v>272.21600000000001</c:v>
                </c:pt>
                <c:pt idx="19">
                  <c:v>274.38100000000009</c:v>
                </c:pt>
                <c:pt idx="20">
                  <c:v>283.75300000000004</c:v>
                </c:pt>
                <c:pt idx="21">
                  <c:v>275.29300000000001</c:v>
                </c:pt>
                <c:pt idx="22">
                  <c:v>268.97499999999991</c:v>
                </c:pt>
                <c:pt idx="23">
                  <c:v>268.79499999999996</c:v>
                </c:pt>
                <c:pt idx="24">
                  <c:v>262.66899999999998</c:v>
                </c:pt>
                <c:pt idx="25">
                  <c:v>259.04399999999998</c:v>
                </c:pt>
                <c:pt idx="26">
                  <c:v>257.71300000000008</c:v>
                </c:pt>
                <c:pt idx="27">
                  <c:v>255.57400000000007</c:v>
                </c:pt>
                <c:pt idx="28">
                  <c:v>261.11900000000003</c:v>
                </c:pt>
                <c:pt idx="29">
                  <c:v>266.18300000000011</c:v>
                </c:pt>
                <c:pt idx="30">
                  <c:v>260.51699999999994</c:v>
                </c:pt>
                <c:pt idx="31">
                  <c:v>267.53600000000006</c:v>
                </c:pt>
                <c:pt idx="32">
                  <c:v>271.67900000000009</c:v>
                </c:pt>
                <c:pt idx="33">
                  <c:v>273.40299999999991</c:v>
                </c:pt>
                <c:pt idx="34">
                  <c:v>278.58199999999988</c:v>
                </c:pt>
                <c:pt idx="35">
                  <c:v>287.95199999999988</c:v>
                </c:pt>
                <c:pt idx="36">
                  <c:v>286.34699999999998</c:v>
                </c:pt>
                <c:pt idx="37">
                  <c:v>295.68100000000004</c:v>
                </c:pt>
                <c:pt idx="38">
                  <c:v>301.21100000000001</c:v>
                </c:pt>
                <c:pt idx="39">
                  <c:v>303.99800000000005</c:v>
                </c:pt>
                <c:pt idx="40">
                  <c:v>307.43999999999994</c:v>
                </c:pt>
                <c:pt idx="41">
                  <c:v>332.12400000000002</c:v>
                </c:pt>
                <c:pt idx="42">
                  <c:v>346.09000000000003</c:v>
                </c:pt>
                <c:pt idx="43">
                  <c:v>366.05700000000002</c:v>
                </c:pt>
                <c:pt idx="44">
                  <c:v>383.82800000000009</c:v>
                </c:pt>
                <c:pt idx="45">
                  <c:v>394.86299999999994</c:v>
                </c:pt>
                <c:pt idx="46">
                  <c:v>406.928</c:v>
                </c:pt>
                <c:pt idx="47">
                  <c:v>417.51599999999996</c:v>
                </c:pt>
                <c:pt idx="48">
                  <c:v>417.30900000000008</c:v>
                </c:pt>
                <c:pt idx="49">
                  <c:v>415.197</c:v>
                </c:pt>
                <c:pt idx="50">
                  <c:v>416.34199999999998</c:v>
                </c:pt>
                <c:pt idx="51">
                  <c:v>412.39199999999994</c:v>
                </c:pt>
                <c:pt idx="52">
                  <c:v>429.43499999999995</c:v>
                </c:pt>
                <c:pt idx="53">
                  <c:v>428.15199999999993</c:v>
                </c:pt>
                <c:pt idx="54">
                  <c:v>425.18400000000008</c:v>
                </c:pt>
                <c:pt idx="55">
                  <c:v>435.23799999999994</c:v>
                </c:pt>
                <c:pt idx="56">
                  <c:v>423.66500000000008</c:v>
                </c:pt>
                <c:pt idx="57">
                  <c:v>419.82100000000003</c:v>
                </c:pt>
                <c:pt idx="58">
                  <c:v>427.42199999999991</c:v>
                </c:pt>
                <c:pt idx="59">
                  <c:v>443.94600000000003</c:v>
                </c:pt>
                <c:pt idx="60">
                  <c:v>449.57100000000003</c:v>
                </c:pt>
                <c:pt idx="61">
                  <c:v>473.70899999999995</c:v>
                </c:pt>
                <c:pt idx="62">
                  <c:v>467.62900000000013</c:v>
                </c:pt>
                <c:pt idx="63">
                  <c:v>496.02</c:v>
                </c:pt>
                <c:pt idx="64">
                  <c:v>511.42900000000009</c:v>
                </c:pt>
                <c:pt idx="65">
                  <c:v>511.35299999999995</c:v>
                </c:pt>
                <c:pt idx="66">
                  <c:v>524.61299999999994</c:v>
                </c:pt>
                <c:pt idx="67">
                  <c:v>507.63400000000001</c:v>
                </c:pt>
                <c:pt idx="68">
                  <c:v>496.97299999999996</c:v>
                </c:pt>
                <c:pt idx="69">
                  <c:v>464.2879999999999</c:v>
                </c:pt>
                <c:pt idx="70">
                  <c:v>467.41899999999987</c:v>
                </c:pt>
                <c:pt idx="71">
                  <c:v>465.87000000000012</c:v>
                </c:pt>
                <c:pt idx="72">
                  <c:v>482.93599999999992</c:v>
                </c:pt>
                <c:pt idx="73">
                  <c:v>472.88</c:v>
                </c:pt>
                <c:pt idx="74">
                  <c:v>481.88499999999988</c:v>
                </c:pt>
                <c:pt idx="75">
                  <c:v>474.07000000000005</c:v>
                </c:pt>
                <c:pt idx="76">
                  <c:v>460.20799999999997</c:v>
                </c:pt>
                <c:pt idx="77">
                  <c:v>458.89999999999986</c:v>
                </c:pt>
                <c:pt idx="78">
                  <c:v>457.10199999999998</c:v>
                </c:pt>
                <c:pt idx="79">
                  <c:v>451.54200000000003</c:v>
                </c:pt>
                <c:pt idx="80">
                  <c:v>433.94999999999993</c:v>
                </c:pt>
                <c:pt idx="81">
                  <c:v>432.83299999999986</c:v>
                </c:pt>
                <c:pt idx="82">
                  <c:v>432.64600000000007</c:v>
                </c:pt>
                <c:pt idx="83">
                  <c:v>424.70500000000004</c:v>
                </c:pt>
                <c:pt idx="84">
                  <c:v>435.80799999999999</c:v>
                </c:pt>
                <c:pt idx="85">
                  <c:v>435.69699999999989</c:v>
                </c:pt>
                <c:pt idx="86">
                  <c:v>440.77700000000004</c:v>
                </c:pt>
                <c:pt idx="87">
                  <c:v>440.10299999999995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汇总'!$AW$14:$AW$105</c:f>
              <c:numCache>
                <c:formatCode>General</c:formatCode>
                <c:ptCount val="92"/>
                <c:pt idx="0">
                  <c:v>154.76099999999997</c:v>
                </c:pt>
                <c:pt idx="1">
                  <c:v>158.41800000000001</c:v>
                </c:pt>
                <c:pt idx="2">
                  <c:v>152.33299999999997</c:v>
                </c:pt>
                <c:pt idx="3">
                  <c:v>157.69799999999998</c:v>
                </c:pt>
                <c:pt idx="4">
                  <c:v>158.53399999999999</c:v>
                </c:pt>
                <c:pt idx="5">
                  <c:v>160.55600000000004</c:v>
                </c:pt>
                <c:pt idx="6">
                  <c:v>163.83399999999995</c:v>
                </c:pt>
                <c:pt idx="7">
                  <c:v>162.18399999999997</c:v>
                </c:pt>
                <c:pt idx="8">
                  <c:v>164.32899999999995</c:v>
                </c:pt>
                <c:pt idx="9">
                  <c:v>166.76800000000003</c:v>
                </c:pt>
                <c:pt idx="10">
                  <c:v>166.88</c:v>
                </c:pt>
                <c:pt idx="11">
                  <c:v>165.69299999999998</c:v>
                </c:pt>
                <c:pt idx="12">
                  <c:v>174.59000000000003</c:v>
                </c:pt>
                <c:pt idx="13">
                  <c:v>177.14</c:v>
                </c:pt>
                <c:pt idx="14">
                  <c:v>186.33400000000006</c:v>
                </c:pt>
                <c:pt idx="15">
                  <c:v>183.48399999999992</c:v>
                </c:pt>
                <c:pt idx="16">
                  <c:v>186.92999999999995</c:v>
                </c:pt>
                <c:pt idx="17">
                  <c:v>194.19500000000005</c:v>
                </c:pt>
                <c:pt idx="18">
                  <c:v>187.47300000000007</c:v>
                </c:pt>
                <c:pt idx="19">
                  <c:v>189.03400000000011</c:v>
                </c:pt>
                <c:pt idx="20">
                  <c:v>191.89599999999996</c:v>
                </c:pt>
                <c:pt idx="21">
                  <c:v>193.11500000000001</c:v>
                </c:pt>
                <c:pt idx="22">
                  <c:v>203.99199999999996</c:v>
                </c:pt>
                <c:pt idx="23">
                  <c:v>207.04799999999989</c:v>
                </c:pt>
                <c:pt idx="24">
                  <c:v>213.5920000000001</c:v>
                </c:pt>
                <c:pt idx="25">
                  <c:v>219.65699999999993</c:v>
                </c:pt>
                <c:pt idx="26">
                  <c:v>222.726</c:v>
                </c:pt>
                <c:pt idx="27">
                  <c:v>224.60700000000008</c:v>
                </c:pt>
                <c:pt idx="28">
                  <c:v>229.74800000000005</c:v>
                </c:pt>
                <c:pt idx="29">
                  <c:v>236.50299999999993</c:v>
                </c:pt>
                <c:pt idx="30">
                  <c:v>234.21199999999999</c:v>
                </c:pt>
                <c:pt idx="31">
                  <c:v>238.10300000000007</c:v>
                </c:pt>
                <c:pt idx="32">
                  <c:v>243.81400000000008</c:v>
                </c:pt>
                <c:pt idx="33">
                  <c:v>243.66999999999996</c:v>
                </c:pt>
                <c:pt idx="34">
                  <c:v>242.90600000000006</c:v>
                </c:pt>
                <c:pt idx="35">
                  <c:v>239.72000000000003</c:v>
                </c:pt>
                <c:pt idx="36">
                  <c:v>242.13599999999985</c:v>
                </c:pt>
                <c:pt idx="37">
                  <c:v>244.52499999999986</c:v>
                </c:pt>
                <c:pt idx="38">
                  <c:v>235.49200000000008</c:v>
                </c:pt>
                <c:pt idx="39">
                  <c:v>232.35099999999989</c:v>
                </c:pt>
                <c:pt idx="40">
                  <c:v>226.38599999999997</c:v>
                </c:pt>
                <c:pt idx="41">
                  <c:v>227.62400000000014</c:v>
                </c:pt>
                <c:pt idx="42">
                  <c:v>231.19099999999992</c:v>
                </c:pt>
                <c:pt idx="43">
                  <c:v>232.49500000000012</c:v>
                </c:pt>
                <c:pt idx="44">
                  <c:v>237.0920000000001</c:v>
                </c:pt>
                <c:pt idx="45">
                  <c:v>241.32999999999993</c:v>
                </c:pt>
                <c:pt idx="46">
                  <c:v>238.10500000000013</c:v>
                </c:pt>
                <c:pt idx="47">
                  <c:v>239.45699999999999</c:v>
                </c:pt>
                <c:pt idx="48">
                  <c:v>248.17300000000012</c:v>
                </c:pt>
                <c:pt idx="49">
                  <c:v>248.20799999999997</c:v>
                </c:pt>
                <c:pt idx="50">
                  <c:v>250.71600000000001</c:v>
                </c:pt>
                <c:pt idx="51">
                  <c:v>262.61</c:v>
                </c:pt>
                <c:pt idx="52">
                  <c:v>260.32799999999986</c:v>
                </c:pt>
                <c:pt idx="53">
                  <c:v>253.44899999999996</c:v>
                </c:pt>
                <c:pt idx="54">
                  <c:v>258.33999999999992</c:v>
                </c:pt>
                <c:pt idx="55">
                  <c:v>247.20299999999997</c:v>
                </c:pt>
                <c:pt idx="56">
                  <c:v>250.90200000000004</c:v>
                </c:pt>
                <c:pt idx="57">
                  <c:v>242.87299999999993</c:v>
                </c:pt>
                <c:pt idx="58">
                  <c:v>234.79700000000014</c:v>
                </c:pt>
                <c:pt idx="59">
                  <c:v>235.41500000000008</c:v>
                </c:pt>
                <c:pt idx="60">
                  <c:v>238.56200000000001</c:v>
                </c:pt>
                <c:pt idx="61">
                  <c:v>232.76800000000003</c:v>
                </c:pt>
                <c:pt idx="62">
                  <c:v>229.92700000000013</c:v>
                </c:pt>
                <c:pt idx="63">
                  <c:v>234.46500000000003</c:v>
                </c:pt>
                <c:pt idx="64">
                  <c:v>237.20699999999999</c:v>
                </c:pt>
                <c:pt idx="65">
                  <c:v>237.0379999999999</c:v>
                </c:pt>
                <c:pt idx="66">
                  <c:v>242.51699999999994</c:v>
                </c:pt>
                <c:pt idx="67">
                  <c:v>239.33400000000006</c:v>
                </c:pt>
                <c:pt idx="68">
                  <c:v>241.61900000000003</c:v>
                </c:pt>
                <c:pt idx="69">
                  <c:v>242.52800000000002</c:v>
                </c:pt>
                <c:pt idx="70">
                  <c:v>243.08399999999995</c:v>
                </c:pt>
                <c:pt idx="71">
                  <c:v>245.1579999999999</c:v>
                </c:pt>
                <c:pt idx="72">
                  <c:v>243.91099999999994</c:v>
                </c:pt>
                <c:pt idx="73">
                  <c:v>246.75900000000001</c:v>
                </c:pt>
                <c:pt idx="74">
                  <c:v>253.78899999999987</c:v>
                </c:pt>
                <c:pt idx="75">
                  <c:v>257.07099999999991</c:v>
                </c:pt>
                <c:pt idx="76">
                  <c:v>260.96000000000015</c:v>
                </c:pt>
                <c:pt idx="77">
                  <c:v>254.41699999999992</c:v>
                </c:pt>
                <c:pt idx="78">
                  <c:v>256.827</c:v>
                </c:pt>
                <c:pt idx="79">
                  <c:v>246.673</c:v>
                </c:pt>
                <c:pt idx="80">
                  <c:v>235.94999999999993</c:v>
                </c:pt>
                <c:pt idx="81">
                  <c:v>235.35100000000011</c:v>
                </c:pt>
                <c:pt idx="82">
                  <c:v>237.77900000000011</c:v>
                </c:pt>
                <c:pt idx="83">
                  <c:v>235.79499999999996</c:v>
                </c:pt>
                <c:pt idx="84">
                  <c:v>236.81599999999992</c:v>
                </c:pt>
                <c:pt idx="85">
                  <c:v>231.79599999999994</c:v>
                </c:pt>
                <c:pt idx="86">
                  <c:v>240.60699999999997</c:v>
                </c:pt>
                <c:pt idx="87">
                  <c:v>242.29500000000007</c:v>
                </c:pt>
                <c:pt idx="88">
                  <c:v>245.04700000000003</c:v>
                </c:pt>
                <c:pt idx="89">
                  <c:v>248.30500000000006</c:v>
                </c:pt>
                <c:pt idx="90">
                  <c:v>242.93900000000008</c:v>
                </c:pt>
                <c:pt idx="91">
                  <c:v>249.99099999999999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汇总'!$AX$17:$AX$105</c:f>
              <c:numCache>
                <c:formatCode>General</c:formatCode>
                <c:ptCount val="89"/>
                <c:pt idx="0">
                  <c:v>196.822</c:v>
                </c:pt>
                <c:pt idx="1">
                  <c:v>196.33600000000001</c:v>
                </c:pt>
                <c:pt idx="2">
                  <c:v>201.52799999999991</c:v>
                </c:pt>
                <c:pt idx="3">
                  <c:v>201.31799999999998</c:v>
                </c:pt>
                <c:pt idx="4">
                  <c:v>200.67100000000005</c:v>
                </c:pt>
                <c:pt idx="5">
                  <c:v>205.404</c:v>
                </c:pt>
                <c:pt idx="6">
                  <c:v>210.17899999999997</c:v>
                </c:pt>
                <c:pt idx="7">
                  <c:v>226.54499999999996</c:v>
                </c:pt>
                <c:pt idx="8">
                  <c:v>228.00800000000004</c:v>
                </c:pt>
                <c:pt idx="9">
                  <c:v>235.78699999999992</c:v>
                </c:pt>
                <c:pt idx="10">
                  <c:v>248.62400000000002</c:v>
                </c:pt>
                <c:pt idx="11">
                  <c:v>252.85699999999997</c:v>
                </c:pt>
                <c:pt idx="12">
                  <c:v>256.19100000000003</c:v>
                </c:pt>
                <c:pt idx="13">
                  <c:v>253.8839999999999</c:v>
                </c:pt>
                <c:pt idx="14">
                  <c:v>262.31999999999994</c:v>
                </c:pt>
                <c:pt idx="15">
                  <c:v>263.41800000000001</c:v>
                </c:pt>
                <c:pt idx="16">
                  <c:v>265.08199999999999</c:v>
                </c:pt>
                <c:pt idx="17">
                  <c:v>260.54199999999992</c:v>
                </c:pt>
                <c:pt idx="18">
                  <c:v>260.37599999999986</c:v>
                </c:pt>
                <c:pt idx="19">
                  <c:v>271.15500000000009</c:v>
                </c:pt>
                <c:pt idx="20">
                  <c:v>287.25599999999986</c:v>
                </c:pt>
                <c:pt idx="21">
                  <c:v>306.26800000000003</c:v>
                </c:pt>
                <c:pt idx="22">
                  <c:v>323.755</c:v>
                </c:pt>
                <c:pt idx="23">
                  <c:v>332.77299999999991</c:v>
                </c:pt>
                <c:pt idx="24">
                  <c:v>364.53699999999992</c:v>
                </c:pt>
                <c:pt idx="25">
                  <c:v>359.83799999999997</c:v>
                </c:pt>
                <c:pt idx="26">
                  <c:v>373.3599999999999</c:v>
                </c:pt>
                <c:pt idx="27">
                  <c:v>377.24700000000007</c:v>
                </c:pt>
                <c:pt idx="28">
                  <c:v>376.16300000000001</c:v>
                </c:pt>
                <c:pt idx="29">
                  <c:v>373.46100000000001</c:v>
                </c:pt>
                <c:pt idx="30">
                  <c:v>385.84000000000003</c:v>
                </c:pt>
                <c:pt idx="31">
                  <c:v>381.94600000000003</c:v>
                </c:pt>
                <c:pt idx="32">
                  <c:v>378.07499999999993</c:v>
                </c:pt>
                <c:pt idx="33">
                  <c:v>388.87400000000002</c:v>
                </c:pt>
                <c:pt idx="34">
                  <c:v>373.54000000000008</c:v>
                </c:pt>
                <c:pt idx="35">
                  <c:v>366.79899999999986</c:v>
                </c:pt>
                <c:pt idx="36">
                  <c:v>363.09600000000012</c:v>
                </c:pt>
                <c:pt idx="37">
                  <c:v>355.83899999999994</c:v>
                </c:pt>
                <c:pt idx="38">
                  <c:v>343.01699999999994</c:v>
                </c:pt>
                <c:pt idx="39">
                  <c:v>334.21300000000008</c:v>
                </c:pt>
                <c:pt idx="40">
                  <c:v>339.64599999999996</c:v>
                </c:pt>
                <c:pt idx="41">
                  <c:v>333.17399999999998</c:v>
                </c:pt>
                <c:pt idx="42">
                  <c:v>342.49999999999989</c:v>
                </c:pt>
                <c:pt idx="43">
                  <c:v>332.08199999999999</c:v>
                </c:pt>
                <c:pt idx="44">
                  <c:v>329.86500000000001</c:v>
                </c:pt>
                <c:pt idx="45">
                  <c:v>330.97300000000007</c:v>
                </c:pt>
                <c:pt idx="46">
                  <c:v>337.70600000000002</c:v>
                </c:pt>
                <c:pt idx="47">
                  <c:v>336.69499999999994</c:v>
                </c:pt>
                <c:pt idx="48">
                  <c:v>345.21199999999988</c:v>
                </c:pt>
                <c:pt idx="49">
                  <c:v>351.18600000000015</c:v>
                </c:pt>
                <c:pt idx="50">
                  <c:v>364.60700000000008</c:v>
                </c:pt>
                <c:pt idx="51">
                  <c:v>375.46100000000001</c:v>
                </c:pt>
                <c:pt idx="52">
                  <c:v>378.53</c:v>
                </c:pt>
                <c:pt idx="53">
                  <c:v>406.99599999999998</c:v>
                </c:pt>
                <c:pt idx="54">
                  <c:v>423.60199999999998</c:v>
                </c:pt>
                <c:pt idx="55">
                  <c:v>436.6389999999999</c:v>
                </c:pt>
                <c:pt idx="56">
                  <c:v>442.02200000000005</c:v>
                </c:pt>
                <c:pt idx="57">
                  <c:v>440.39799999999991</c:v>
                </c:pt>
                <c:pt idx="58">
                  <c:v>447.02099999999984</c:v>
                </c:pt>
                <c:pt idx="59">
                  <c:v>448.1339999999999</c:v>
                </c:pt>
                <c:pt idx="60">
                  <c:v>432.15300000000013</c:v>
                </c:pt>
                <c:pt idx="61">
                  <c:v>437.70399999999995</c:v>
                </c:pt>
                <c:pt idx="62">
                  <c:v>455.43200000000002</c:v>
                </c:pt>
                <c:pt idx="63">
                  <c:v>447.78</c:v>
                </c:pt>
                <c:pt idx="64">
                  <c:v>438.91200000000003</c:v>
                </c:pt>
                <c:pt idx="65">
                  <c:v>440.15600000000006</c:v>
                </c:pt>
                <c:pt idx="66">
                  <c:v>441.40100000000007</c:v>
                </c:pt>
                <c:pt idx="67">
                  <c:v>442.35699999999986</c:v>
                </c:pt>
                <c:pt idx="68">
                  <c:v>447.86400000000003</c:v>
                </c:pt>
                <c:pt idx="69">
                  <c:v>454.27500000000009</c:v>
                </c:pt>
                <c:pt idx="70">
                  <c:v>454.4</c:v>
                </c:pt>
                <c:pt idx="71">
                  <c:v>469.08999999999992</c:v>
                </c:pt>
                <c:pt idx="72">
                  <c:v>475.90299999999991</c:v>
                </c:pt>
                <c:pt idx="73">
                  <c:v>485.12199999999996</c:v>
                </c:pt>
                <c:pt idx="74">
                  <c:v>482.30799999999988</c:v>
                </c:pt>
                <c:pt idx="75">
                  <c:v>485.24800000000005</c:v>
                </c:pt>
                <c:pt idx="76">
                  <c:v>489.5619999999999</c:v>
                </c:pt>
                <c:pt idx="77">
                  <c:v>469.06500000000005</c:v>
                </c:pt>
                <c:pt idx="78">
                  <c:v>460.35399999999993</c:v>
                </c:pt>
                <c:pt idx="79">
                  <c:v>465.93200000000002</c:v>
                </c:pt>
                <c:pt idx="80">
                  <c:v>462.53499999999997</c:v>
                </c:pt>
                <c:pt idx="81">
                  <c:v>451.63000000000011</c:v>
                </c:pt>
                <c:pt idx="82">
                  <c:v>447.82799999999997</c:v>
                </c:pt>
                <c:pt idx="83">
                  <c:v>450.11500000000001</c:v>
                </c:pt>
                <c:pt idx="84">
                  <c:v>444.27300000000002</c:v>
                </c:pt>
                <c:pt idx="85">
                  <c:v>452.22799999999995</c:v>
                </c:pt>
                <c:pt idx="86">
                  <c:v>449.52700000000016</c:v>
                </c:pt>
                <c:pt idx="87">
                  <c:v>432.90300000000013</c:v>
                </c:pt>
                <c:pt idx="88">
                  <c:v>430.7600000000001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汇总'!$AY$11:$AY$105</c:f>
              <c:numCache>
                <c:formatCode>General</c:formatCode>
                <c:ptCount val="95"/>
                <c:pt idx="0">
                  <c:v>155.89100000000008</c:v>
                </c:pt>
                <c:pt idx="1">
                  <c:v>167.95899999999995</c:v>
                </c:pt>
                <c:pt idx="2">
                  <c:v>172.64199999999994</c:v>
                </c:pt>
                <c:pt idx="3">
                  <c:v>175.71000000000004</c:v>
                </c:pt>
                <c:pt idx="4">
                  <c:v>177.55400000000009</c:v>
                </c:pt>
                <c:pt idx="5">
                  <c:v>181.08900000000006</c:v>
                </c:pt>
                <c:pt idx="6">
                  <c:v>182.13</c:v>
                </c:pt>
                <c:pt idx="7">
                  <c:v>187.5569999999999</c:v>
                </c:pt>
                <c:pt idx="8">
                  <c:v>190.96500000000003</c:v>
                </c:pt>
                <c:pt idx="9">
                  <c:v>194.702</c:v>
                </c:pt>
                <c:pt idx="10">
                  <c:v>192.67200000000003</c:v>
                </c:pt>
                <c:pt idx="11">
                  <c:v>194.73100000000011</c:v>
                </c:pt>
                <c:pt idx="12">
                  <c:v>193.95500000000004</c:v>
                </c:pt>
                <c:pt idx="13">
                  <c:v>193.00399999999991</c:v>
                </c:pt>
                <c:pt idx="14">
                  <c:v>188.84699999999998</c:v>
                </c:pt>
                <c:pt idx="15">
                  <c:v>188.548</c:v>
                </c:pt>
                <c:pt idx="16">
                  <c:v>193.39700000000005</c:v>
                </c:pt>
                <c:pt idx="17">
                  <c:v>201.90500000000009</c:v>
                </c:pt>
                <c:pt idx="18">
                  <c:v>209.38199999999995</c:v>
                </c:pt>
                <c:pt idx="19">
                  <c:v>213.94499999999994</c:v>
                </c:pt>
                <c:pt idx="20">
                  <c:v>223.375</c:v>
                </c:pt>
                <c:pt idx="21">
                  <c:v>234.53599999999994</c:v>
                </c:pt>
                <c:pt idx="22">
                  <c:v>232.64299999999992</c:v>
                </c:pt>
                <c:pt idx="23">
                  <c:v>238.42900000000009</c:v>
                </c:pt>
                <c:pt idx="24">
                  <c:v>239.50599999999997</c:v>
                </c:pt>
                <c:pt idx="25">
                  <c:v>243.76199999999994</c:v>
                </c:pt>
                <c:pt idx="26">
                  <c:v>254.89599999999996</c:v>
                </c:pt>
                <c:pt idx="27">
                  <c:v>253.23699999999985</c:v>
                </c:pt>
                <c:pt idx="28">
                  <c:v>258.92399999999998</c:v>
                </c:pt>
                <c:pt idx="29">
                  <c:v>262.74699999999996</c:v>
                </c:pt>
                <c:pt idx="30">
                  <c:v>273.87600000000009</c:v>
                </c:pt>
                <c:pt idx="31">
                  <c:v>276.31100000000004</c:v>
                </c:pt>
                <c:pt idx="32">
                  <c:v>282.4670000000001</c:v>
                </c:pt>
                <c:pt idx="33">
                  <c:v>290.03700000000003</c:v>
                </c:pt>
                <c:pt idx="34">
                  <c:v>295.78499999999997</c:v>
                </c:pt>
                <c:pt idx="35">
                  <c:v>288.61999999999989</c:v>
                </c:pt>
                <c:pt idx="36">
                  <c:v>295.78300000000002</c:v>
                </c:pt>
                <c:pt idx="37">
                  <c:v>296.15600000000006</c:v>
                </c:pt>
                <c:pt idx="38">
                  <c:v>311.40399999999988</c:v>
                </c:pt>
                <c:pt idx="39">
                  <c:v>338.95100000000002</c:v>
                </c:pt>
                <c:pt idx="40">
                  <c:v>346.21100000000001</c:v>
                </c:pt>
                <c:pt idx="41">
                  <c:v>345.18099999999993</c:v>
                </c:pt>
                <c:pt idx="42">
                  <c:v>348.46199999999999</c:v>
                </c:pt>
                <c:pt idx="43">
                  <c:v>375.7700000000001</c:v>
                </c:pt>
                <c:pt idx="44">
                  <c:v>355.40599999999995</c:v>
                </c:pt>
                <c:pt idx="45">
                  <c:v>363.29200000000003</c:v>
                </c:pt>
                <c:pt idx="46">
                  <c:v>377.61599999999999</c:v>
                </c:pt>
                <c:pt idx="47">
                  <c:v>366.59399999999994</c:v>
                </c:pt>
                <c:pt idx="48">
                  <c:v>378.86200000000008</c:v>
                </c:pt>
                <c:pt idx="49">
                  <c:v>348.34199999999998</c:v>
                </c:pt>
                <c:pt idx="50">
                  <c:v>357.67399999999998</c:v>
                </c:pt>
                <c:pt idx="51">
                  <c:v>363.30899999999986</c:v>
                </c:pt>
                <c:pt idx="52">
                  <c:v>360.54000000000008</c:v>
                </c:pt>
                <c:pt idx="53">
                  <c:v>356.87700000000007</c:v>
                </c:pt>
                <c:pt idx="54">
                  <c:v>348.50199999999995</c:v>
                </c:pt>
                <c:pt idx="55">
                  <c:v>369.33299999999986</c:v>
                </c:pt>
                <c:pt idx="56">
                  <c:v>370.5680000000001</c:v>
                </c:pt>
                <c:pt idx="57">
                  <c:v>364.53500000000008</c:v>
                </c:pt>
                <c:pt idx="58">
                  <c:v>360.62300000000005</c:v>
                </c:pt>
                <c:pt idx="59">
                  <c:v>355.32600000000002</c:v>
                </c:pt>
                <c:pt idx="60">
                  <c:v>352.80700000000002</c:v>
                </c:pt>
                <c:pt idx="61">
                  <c:v>343.20400000000006</c:v>
                </c:pt>
                <c:pt idx="62">
                  <c:v>325.53099999999995</c:v>
                </c:pt>
                <c:pt idx="63">
                  <c:v>329.60199999999998</c:v>
                </c:pt>
                <c:pt idx="64">
                  <c:v>338.9369999999999</c:v>
                </c:pt>
                <c:pt idx="65">
                  <c:v>338.65299999999991</c:v>
                </c:pt>
                <c:pt idx="66">
                  <c:v>340.58899999999994</c:v>
                </c:pt>
                <c:pt idx="67">
                  <c:v>342.70399999999995</c:v>
                </c:pt>
                <c:pt idx="68">
                  <c:v>358.06100000000004</c:v>
                </c:pt>
                <c:pt idx="69">
                  <c:v>355.16600000000005</c:v>
                </c:pt>
                <c:pt idx="70">
                  <c:v>373.38699999999994</c:v>
                </c:pt>
                <c:pt idx="71">
                  <c:v>372.44799999999998</c:v>
                </c:pt>
                <c:pt idx="72">
                  <c:v>383.65699999999993</c:v>
                </c:pt>
                <c:pt idx="73">
                  <c:v>383.774</c:v>
                </c:pt>
                <c:pt idx="74">
                  <c:v>387.88900000000001</c:v>
                </c:pt>
                <c:pt idx="75">
                  <c:v>408.99300000000005</c:v>
                </c:pt>
                <c:pt idx="76">
                  <c:v>404.22799999999995</c:v>
                </c:pt>
                <c:pt idx="77">
                  <c:v>411.52399999999989</c:v>
                </c:pt>
                <c:pt idx="78">
                  <c:v>421.49600000000009</c:v>
                </c:pt>
                <c:pt idx="79">
                  <c:v>420.68700000000001</c:v>
                </c:pt>
                <c:pt idx="80">
                  <c:v>414.57599999999991</c:v>
                </c:pt>
                <c:pt idx="81">
                  <c:v>420.51900000000001</c:v>
                </c:pt>
                <c:pt idx="82">
                  <c:v>431.41699999999992</c:v>
                </c:pt>
                <c:pt idx="83">
                  <c:v>423.09400000000005</c:v>
                </c:pt>
                <c:pt idx="84">
                  <c:v>454.54500000000007</c:v>
                </c:pt>
                <c:pt idx="85">
                  <c:v>486.59000000000003</c:v>
                </c:pt>
                <c:pt idx="86">
                  <c:v>496.18300000000011</c:v>
                </c:pt>
                <c:pt idx="87">
                  <c:v>502.15699999999993</c:v>
                </c:pt>
                <c:pt idx="88">
                  <c:v>500.55400000000009</c:v>
                </c:pt>
                <c:pt idx="89">
                  <c:v>518.69100000000003</c:v>
                </c:pt>
                <c:pt idx="90">
                  <c:v>551.27700000000016</c:v>
                </c:pt>
                <c:pt idx="91">
                  <c:v>553.25200000000007</c:v>
                </c:pt>
                <c:pt idx="92">
                  <c:v>537.63599999999985</c:v>
                </c:pt>
                <c:pt idx="93">
                  <c:v>533.64199999999994</c:v>
                </c:pt>
                <c:pt idx="94">
                  <c:v>491.81600000000003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汇总'!$AZ$11:$AZ$105</c:f>
              <c:numCache>
                <c:formatCode>0.00_);[Red]\(0.00\)</c:formatCode>
                <c:ptCount val="95"/>
                <c:pt idx="0">
                  <c:v>155.59300000000007</c:v>
                </c:pt>
                <c:pt idx="1">
                  <c:v>147.6049999999999</c:v>
                </c:pt>
                <c:pt idx="2">
                  <c:v>149.3069999999999</c:v>
                </c:pt>
                <c:pt idx="3">
                  <c:v>144.87300000000005</c:v>
                </c:pt>
                <c:pt idx="4">
                  <c:v>138.31900000000007</c:v>
                </c:pt>
                <c:pt idx="5">
                  <c:v>134.37799999999993</c:v>
                </c:pt>
                <c:pt idx="6">
                  <c:v>133.88599999999997</c:v>
                </c:pt>
                <c:pt idx="7">
                  <c:v>130.14199999999994</c:v>
                </c:pt>
                <c:pt idx="8">
                  <c:v>127.89599999999996</c:v>
                </c:pt>
                <c:pt idx="9">
                  <c:v>132.74</c:v>
                </c:pt>
                <c:pt idx="10">
                  <c:v>134.28899999999999</c:v>
                </c:pt>
                <c:pt idx="11">
                  <c:v>134.82299999999998</c:v>
                </c:pt>
                <c:pt idx="12">
                  <c:v>133.69900000000007</c:v>
                </c:pt>
                <c:pt idx="13">
                  <c:v>142.88099999999997</c:v>
                </c:pt>
                <c:pt idx="14">
                  <c:v>143.13599999999997</c:v>
                </c:pt>
                <c:pt idx="15">
                  <c:v>146.92699999999991</c:v>
                </c:pt>
                <c:pt idx="16">
                  <c:v>149.91399999999999</c:v>
                </c:pt>
                <c:pt idx="17">
                  <c:v>160.35400000000004</c:v>
                </c:pt>
                <c:pt idx="18">
                  <c:v>172.19400000000007</c:v>
                </c:pt>
                <c:pt idx="19">
                  <c:v>172.62799999999993</c:v>
                </c:pt>
                <c:pt idx="20">
                  <c:v>183.548</c:v>
                </c:pt>
                <c:pt idx="21">
                  <c:v>186.03699999999992</c:v>
                </c:pt>
                <c:pt idx="22">
                  <c:v>181.29900000000009</c:v>
                </c:pt>
                <c:pt idx="23">
                  <c:v>183.12699999999995</c:v>
                </c:pt>
                <c:pt idx="24">
                  <c:v>181.71600000000001</c:v>
                </c:pt>
                <c:pt idx="25">
                  <c:v>185.95299999999997</c:v>
                </c:pt>
                <c:pt idx="26">
                  <c:v>185.0440000000001</c:v>
                </c:pt>
                <c:pt idx="27">
                  <c:v>190.20100000000002</c:v>
                </c:pt>
                <c:pt idx="28">
                  <c:v>193.32799999999997</c:v>
                </c:pt>
                <c:pt idx="29">
                  <c:v>200.75599999999997</c:v>
                </c:pt>
                <c:pt idx="30">
                  <c:v>212.53300000000002</c:v>
                </c:pt>
                <c:pt idx="31">
                  <c:v>215.15899999999999</c:v>
                </c:pt>
                <c:pt idx="32">
                  <c:v>216.41300000000001</c:v>
                </c:pt>
                <c:pt idx="33">
                  <c:v>217.59699999999998</c:v>
                </c:pt>
                <c:pt idx="34">
                  <c:v>215.65999999999997</c:v>
                </c:pt>
                <c:pt idx="35">
                  <c:v>210.37899999999991</c:v>
                </c:pt>
                <c:pt idx="36">
                  <c:v>217.7109999999999</c:v>
                </c:pt>
                <c:pt idx="37">
                  <c:v>217.19400000000007</c:v>
                </c:pt>
                <c:pt idx="38">
                  <c:v>215.49799999999993</c:v>
                </c:pt>
                <c:pt idx="39">
                  <c:v>226.18899999999985</c:v>
                </c:pt>
                <c:pt idx="40">
                  <c:v>216.58400000000006</c:v>
                </c:pt>
                <c:pt idx="41">
                  <c:v>219.59800000000007</c:v>
                </c:pt>
                <c:pt idx="42">
                  <c:v>222.04099999999994</c:v>
                </c:pt>
                <c:pt idx="43">
                  <c:v>233.36199999999997</c:v>
                </c:pt>
                <c:pt idx="44">
                  <c:v>233.19800000000009</c:v>
                </c:pt>
                <c:pt idx="45">
                  <c:v>235.73900000000015</c:v>
                </c:pt>
                <c:pt idx="46">
                  <c:v>239.69000000000005</c:v>
                </c:pt>
                <c:pt idx="47">
                  <c:v>244.02599999999995</c:v>
                </c:pt>
                <c:pt idx="48">
                  <c:v>244.04600000000005</c:v>
                </c:pt>
                <c:pt idx="49">
                  <c:v>240.56499999999994</c:v>
                </c:pt>
                <c:pt idx="50">
                  <c:v>244.56999999999994</c:v>
                </c:pt>
                <c:pt idx="51">
                  <c:v>242.476</c:v>
                </c:pt>
                <c:pt idx="52">
                  <c:v>242.63299999999992</c:v>
                </c:pt>
                <c:pt idx="53">
                  <c:v>239.24400000000003</c:v>
                </c:pt>
                <c:pt idx="54">
                  <c:v>243.01</c:v>
                </c:pt>
                <c:pt idx="55">
                  <c:v>243.91899999999987</c:v>
                </c:pt>
                <c:pt idx="56">
                  <c:v>249.17600000000004</c:v>
                </c:pt>
                <c:pt idx="57">
                  <c:v>247.52399999999989</c:v>
                </c:pt>
                <c:pt idx="58">
                  <c:v>248.46299999999997</c:v>
                </c:pt>
                <c:pt idx="59">
                  <c:v>244.95800000000008</c:v>
                </c:pt>
                <c:pt idx="60">
                  <c:v>245.59500000000003</c:v>
                </c:pt>
                <c:pt idx="61">
                  <c:v>243.2589999999999</c:v>
                </c:pt>
                <c:pt idx="62">
                  <c:v>243.22499999999991</c:v>
                </c:pt>
                <c:pt idx="63">
                  <c:v>249.89600000000007</c:v>
                </c:pt>
                <c:pt idx="64">
                  <c:v>254.72499999999991</c:v>
                </c:pt>
                <c:pt idx="65">
                  <c:v>252.85700000000008</c:v>
                </c:pt>
                <c:pt idx="66">
                  <c:v>260.35300000000007</c:v>
                </c:pt>
                <c:pt idx="67">
                  <c:v>268.01700000000005</c:v>
                </c:pt>
                <c:pt idx="68">
                  <c:v>272.50100000000009</c:v>
                </c:pt>
                <c:pt idx="69">
                  <c:v>274.07699999999988</c:v>
                </c:pt>
                <c:pt idx="70">
                  <c:v>287.57999999999993</c:v>
                </c:pt>
                <c:pt idx="71">
                  <c:v>289.93899999999996</c:v>
                </c:pt>
                <c:pt idx="72">
                  <c:v>296.05700000000002</c:v>
                </c:pt>
                <c:pt idx="73">
                  <c:v>289.68700000000001</c:v>
                </c:pt>
                <c:pt idx="74">
                  <c:v>305.33900000000006</c:v>
                </c:pt>
                <c:pt idx="75">
                  <c:v>319.55499999999995</c:v>
                </c:pt>
                <c:pt idx="76">
                  <c:v>323.70799999999997</c:v>
                </c:pt>
                <c:pt idx="77">
                  <c:v>332.37599999999998</c:v>
                </c:pt>
                <c:pt idx="78">
                  <c:v>333.904</c:v>
                </c:pt>
                <c:pt idx="79">
                  <c:v>326.75400000000002</c:v>
                </c:pt>
                <c:pt idx="80">
                  <c:v>331.50799999999992</c:v>
                </c:pt>
                <c:pt idx="81">
                  <c:v>345.64799999999991</c:v>
                </c:pt>
                <c:pt idx="82">
                  <c:v>339.19699999999989</c:v>
                </c:pt>
                <c:pt idx="83">
                  <c:v>334.91100000000006</c:v>
                </c:pt>
                <c:pt idx="84">
                  <c:v>340.97800000000007</c:v>
                </c:pt>
                <c:pt idx="85">
                  <c:v>343.17600000000004</c:v>
                </c:pt>
                <c:pt idx="86">
                  <c:v>341.44200000000012</c:v>
                </c:pt>
                <c:pt idx="87">
                  <c:v>335.69900000000007</c:v>
                </c:pt>
                <c:pt idx="88">
                  <c:v>338.54099999999994</c:v>
                </c:pt>
                <c:pt idx="89">
                  <c:v>342.69299999999998</c:v>
                </c:pt>
                <c:pt idx="90">
                  <c:v>346.66200000000015</c:v>
                </c:pt>
                <c:pt idx="91">
                  <c:v>347.34499999999991</c:v>
                </c:pt>
                <c:pt idx="92">
                  <c:v>331.65800000000002</c:v>
                </c:pt>
                <c:pt idx="93">
                  <c:v>330.0870000000001</c:v>
                </c:pt>
                <c:pt idx="94">
                  <c:v>321.99299999999994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汇总'!$BA$20:$BA$105</c:f>
              <c:numCache>
                <c:formatCode>0.00_);[Red]\(0.00\)</c:formatCode>
                <c:ptCount val="86"/>
                <c:pt idx="0">
                  <c:v>140.10799999999995</c:v>
                </c:pt>
                <c:pt idx="1">
                  <c:v>149.173</c:v>
                </c:pt>
                <c:pt idx="2">
                  <c:v>151.899</c:v>
                </c:pt>
                <c:pt idx="3">
                  <c:v>156.71100000000001</c:v>
                </c:pt>
                <c:pt idx="4">
                  <c:v>154.91700000000003</c:v>
                </c:pt>
                <c:pt idx="5">
                  <c:v>157.19900000000007</c:v>
                </c:pt>
                <c:pt idx="6">
                  <c:v>153.04499999999996</c:v>
                </c:pt>
                <c:pt idx="7">
                  <c:v>152.58899999999994</c:v>
                </c:pt>
                <c:pt idx="8">
                  <c:v>156.52300000000002</c:v>
                </c:pt>
                <c:pt idx="9">
                  <c:v>153.77099999999996</c:v>
                </c:pt>
                <c:pt idx="10">
                  <c:v>157.05799999999999</c:v>
                </c:pt>
                <c:pt idx="11">
                  <c:v>156.37</c:v>
                </c:pt>
                <c:pt idx="12">
                  <c:v>151.12299999999993</c:v>
                </c:pt>
                <c:pt idx="13">
                  <c:v>153.70699999999999</c:v>
                </c:pt>
                <c:pt idx="14">
                  <c:v>157.11200000000008</c:v>
                </c:pt>
                <c:pt idx="15">
                  <c:v>161.28800000000001</c:v>
                </c:pt>
                <c:pt idx="16">
                  <c:v>165.53099999999995</c:v>
                </c:pt>
                <c:pt idx="17">
                  <c:v>170.08100000000002</c:v>
                </c:pt>
                <c:pt idx="18">
                  <c:v>180.37199999999984</c:v>
                </c:pt>
                <c:pt idx="19">
                  <c:v>185.82600000000002</c:v>
                </c:pt>
                <c:pt idx="20">
                  <c:v>186.65899999999999</c:v>
                </c:pt>
                <c:pt idx="21">
                  <c:v>196.73900000000015</c:v>
                </c:pt>
                <c:pt idx="22">
                  <c:v>197.99400000000003</c:v>
                </c:pt>
                <c:pt idx="23">
                  <c:v>187.41200000000003</c:v>
                </c:pt>
                <c:pt idx="24">
                  <c:v>190.56899999999996</c:v>
                </c:pt>
                <c:pt idx="25">
                  <c:v>189.41999999999996</c:v>
                </c:pt>
                <c:pt idx="26">
                  <c:v>191.21800000000007</c:v>
                </c:pt>
                <c:pt idx="27">
                  <c:v>194.97699999999998</c:v>
                </c:pt>
                <c:pt idx="28">
                  <c:v>194.36800000000005</c:v>
                </c:pt>
                <c:pt idx="29">
                  <c:v>197.56399999999996</c:v>
                </c:pt>
                <c:pt idx="30">
                  <c:v>212.61899999999991</c:v>
                </c:pt>
                <c:pt idx="31">
                  <c:v>225.41800000000012</c:v>
                </c:pt>
                <c:pt idx="32">
                  <c:v>234.40800000000002</c:v>
                </c:pt>
                <c:pt idx="33">
                  <c:v>245.43000000000006</c:v>
                </c:pt>
                <c:pt idx="34">
                  <c:v>256.57800000000009</c:v>
                </c:pt>
                <c:pt idx="35">
                  <c:v>264.93100000000004</c:v>
                </c:pt>
                <c:pt idx="36">
                  <c:v>277.24300000000005</c:v>
                </c:pt>
                <c:pt idx="37">
                  <c:v>282.63599999999997</c:v>
                </c:pt>
                <c:pt idx="38">
                  <c:v>286.64800000000002</c:v>
                </c:pt>
                <c:pt idx="39">
                  <c:v>293.83999999999992</c:v>
                </c:pt>
                <c:pt idx="40">
                  <c:v>300.37</c:v>
                </c:pt>
                <c:pt idx="41">
                  <c:v>301.52400000000011</c:v>
                </c:pt>
                <c:pt idx="42">
                  <c:v>316.02999999999986</c:v>
                </c:pt>
                <c:pt idx="43">
                  <c:v>319.59299999999996</c:v>
                </c:pt>
                <c:pt idx="44">
                  <c:v>318.27599999999995</c:v>
                </c:pt>
                <c:pt idx="45">
                  <c:v>328.63200000000006</c:v>
                </c:pt>
                <c:pt idx="46">
                  <c:v>326.76</c:v>
                </c:pt>
                <c:pt idx="47">
                  <c:v>326.23599999999999</c:v>
                </c:pt>
                <c:pt idx="48">
                  <c:v>332.9849999999999</c:v>
                </c:pt>
                <c:pt idx="49">
                  <c:v>329.76</c:v>
                </c:pt>
                <c:pt idx="50">
                  <c:v>338.25299999999993</c:v>
                </c:pt>
                <c:pt idx="51">
                  <c:v>344.59400000000005</c:v>
                </c:pt>
                <c:pt idx="52">
                  <c:v>341.51099999999985</c:v>
                </c:pt>
                <c:pt idx="53">
                  <c:v>339.11599999999999</c:v>
                </c:pt>
                <c:pt idx="54">
                  <c:v>360.149</c:v>
                </c:pt>
                <c:pt idx="55">
                  <c:v>374.2059999999999</c:v>
                </c:pt>
                <c:pt idx="56">
                  <c:v>399.61199999999997</c:v>
                </c:pt>
                <c:pt idx="57">
                  <c:v>412.00900000000001</c:v>
                </c:pt>
                <c:pt idx="58">
                  <c:v>439.98199999999997</c:v>
                </c:pt>
                <c:pt idx="59">
                  <c:v>454.1450000000001</c:v>
                </c:pt>
                <c:pt idx="60">
                  <c:v>465.8850000000001</c:v>
                </c:pt>
                <c:pt idx="61">
                  <c:v>485.31400000000008</c:v>
                </c:pt>
                <c:pt idx="62">
                  <c:v>467.476</c:v>
                </c:pt>
                <c:pt idx="63">
                  <c:v>475.19599999999991</c:v>
                </c:pt>
                <c:pt idx="64">
                  <c:v>452.41899999999998</c:v>
                </c:pt>
                <c:pt idx="65">
                  <c:v>462.6629999999999</c:v>
                </c:pt>
                <c:pt idx="66">
                  <c:v>467.74400000000003</c:v>
                </c:pt>
                <c:pt idx="67">
                  <c:v>466.79300000000001</c:v>
                </c:pt>
                <c:pt idx="68">
                  <c:v>475.95299999999997</c:v>
                </c:pt>
                <c:pt idx="69">
                  <c:v>464.65000000000009</c:v>
                </c:pt>
                <c:pt idx="70">
                  <c:v>464.197</c:v>
                </c:pt>
                <c:pt idx="71">
                  <c:v>464.79399999999998</c:v>
                </c:pt>
                <c:pt idx="72">
                  <c:v>468.20700000000011</c:v>
                </c:pt>
                <c:pt idx="73">
                  <c:v>474.25600000000009</c:v>
                </c:pt>
                <c:pt idx="74">
                  <c:v>478.92399999999998</c:v>
                </c:pt>
                <c:pt idx="75">
                  <c:v>460.05300000000011</c:v>
                </c:pt>
                <c:pt idx="76">
                  <c:v>468.03300000000002</c:v>
                </c:pt>
                <c:pt idx="77">
                  <c:v>474.07700000000011</c:v>
                </c:pt>
                <c:pt idx="78">
                  <c:v>459.13100000000009</c:v>
                </c:pt>
                <c:pt idx="79">
                  <c:v>467.58799999999997</c:v>
                </c:pt>
                <c:pt idx="80">
                  <c:v>451.40800000000013</c:v>
                </c:pt>
                <c:pt idx="81">
                  <c:v>471.11</c:v>
                </c:pt>
                <c:pt idx="82">
                  <c:v>478.04200000000003</c:v>
                </c:pt>
                <c:pt idx="83">
                  <c:v>455.15700000000004</c:v>
                </c:pt>
                <c:pt idx="84">
                  <c:v>452.48400000000004</c:v>
                </c:pt>
                <c:pt idx="85">
                  <c:v>441.72600000000011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汇总'!$BB$14:$BB$105</c:f>
              <c:numCache>
                <c:formatCode>General</c:formatCode>
                <c:ptCount val="92"/>
                <c:pt idx="0">
                  <c:v>154.97699999999998</c:v>
                </c:pt>
                <c:pt idx="1">
                  <c:v>155.47799999999995</c:v>
                </c:pt>
                <c:pt idx="2">
                  <c:v>161.72900000000004</c:v>
                </c:pt>
                <c:pt idx="3">
                  <c:v>163.8610000000001</c:v>
                </c:pt>
                <c:pt idx="4">
                  <c:v>172.85799999999995</c:v>
                </c:pt>
                <c:pt idx="5">
                  <c:v>179.44700000000012</c:v>
                </c:pt>
                <c:pt idx="6">
                  <c:v>192.11400000000003</c:v>
                </c:pt>
                <c:pt idx="7">
                  <c:v>203.76599999999996</c:v>
                </c:pt>
                <c:pt idx="8">
                  <c:v>208.06700000000001</c:v>
                </c:pt>
                <c:pt idx="9">
                  <c:v>216.45499999999993</c:v>
                </c:pt>
                <c:pt idx="10">
                  <c:v>233.07399999999996</c:v>
                </c:pt>
                <c:pt idx="11">
                  <c:v>232.88900000000001</c:v>
                </c:pt>
                <c:pt idx="12">
                  <c:v>238.45100000000002</c:v>
                </c:pt>
                <c:pt idx="13">
                  <c:v>239.37800000000004</c:v>
                </c:pt>
                <c:pt idx="14">
                  <c:v>243.82900000000006</c:v>
                </c:pt>
                <c:pt idx="15">
                  <c:v>252.77700000000016</c:v>
                </c:pt>
                <c:pt idx="16">
                  <c:v>264.00499999999988</c:v>
                </c:pt>
                <c:pt idx="17">
                  <c:v>264.9799999999999</c:v>
                </c:pt>
                <c:pt idx="18">
                  <c:v>266.53500000000008</c:v>
                </c:pt>
                <c:pt idx="19">
                  <c:v>267.29900000000009</c:v>
                </c:pt>
                <c:pt idx="20">
                  <c:v>273.65700000000004</c:v>
                </c:pt>
                <c:pt idx="21">
                  <c:v>280.57400000000007</c:v>
                </c:pt>
                <c:pt idx="22">
                  <c:v>283.61000000000013</c:v>
                </c:pt>
                <c:pt idx="23">
                  <c:v>300.69600000000014</c:v>
                </c:pt>
                <c:pt idx="24">
                  <c:v>302.42999999999995</c:v>
                </c:pt>
                <c:pt idx="25">
                  <c:v>315.02199999999993</c:v>
                </c:pt>
                <c:pt idx="26">
                  <c:v>315.13199999999983</c:v>
                </c:pt>
                <c:pt idx="27">
                  <c:v>336.43799999999999</c:v>
                </c:pt>
                <c:pt idx="28">
                  <c:v>344.6110000000001</c:v>
                </c:pt>
                <c:pt idx="29">
                  <c:v>358.56999999999994</c:v>
                </c:pt>
                <c:pt idx="30">
                  <c:v>357.61200000000008</c:v>
                </c:pt>
                <c:pt idx="31">
                  <c:v>362.42200000000003</c:v>
                </c:pt>
                <c:pt idx="32">
                  <c:v>362.20900000000006</c:v>
                </c:pt>
                <c:pt idx="33">
                  <c:v>361.952</c:v>
                </c:pt>
                <c:pt idx="34">
                  <c:v>374.05100000000016</c:v>
                </c:pt>
                <c:pt idx="35">
                  <c:v>377.88599999999997</c:v>
                </c:pt>
                <c:pt idx="36">
                  <c:v>384.06999999999994</c:v>
                </c:pt>
                <c:pt idx="37">
                  <c:v>382.93099999999993</c:v>
                </c:pt>
                <c:pt idx="38">
                  <c:v>375.14200000000005</c:v>
                </c:pt>
                <c:pt idx="39">
                  <c:v>368.85400000000004</c:v>
                </c:pt>
                <c:pt idx="40">
                  <c:v>369.83999999999992</c:v>
                </c:pt>
                <c:pt idx="41">
                  <c:v>366.22400000000005</c:v>
                </c:pt>
                <c:pt idx="42">
                  <c:v>371.84099999999989</c:v>
                </c:pt>
                <c:pt idx="43">
                  <c:v>372.91500000000008</c:v>
                </c:pt>
                <c:pt idx="44">
                  <c:v>373.65999999999997</c:v>
                </c:pt>
                <c:pt idx="45">
                  <c:v>370.99599999999998</c:v>
                </c:pt>
                <c:pt idx="46">
                  <c:v>384.88800000000015</c:v>
                </c:pt>
                <c:pt idx="47">
                  <c:v>372.45300000000009</c:v>
                </c:pt>
                <c:pt idx="48">
                  <c:v>376.86</c:v>
                </c:pt>
                <c:pt idx="49">
                  <c:v>391.70399999999995</c:v>
                </c:pt>
                <c:pt idx="50">
                  <c:v>380.28699999999992</c:v>
                </c:pt>
                <c:pt idx="51">
                  <c:v>398.22799999999984</c:v>
                </c:pt>
                <c:pt idx="52">
                  <c:v>398.86400000000015</c:v>
                </c:pt>
                <c:pt idx="53">
                  <c:v>397.45699999999999</c:v>
                </c:pt>
                <c:pt idx="54">
                  <c:v>399.06899999999985</c:v>
                </c:pt>
                <c:pt idx="55">
                  <c:v>381.78800000000012</c:v>
                </c:pt>
                <c:pt idx="56">
                  <c:v>400.21900000000005</c:v>
                </c:pt>
                <c:pt idx="57">
                  <c:v>392.83500000000004</c:v>
                </c:pt>
                <c:pt idx="58">
                  <c:v>391.90599999999995</c:v>
                </c:pt>
                <c:pt idx="59">
                  <c:v>376.44999999999993</c:v>
                </c:pt>
                <c:pt idx="60">
                  <c:v>387.04000000000008</c:v>
                </c:pt>
                <c:pt idx="61">
                  <c:v>382.45699999999999</c:v>
                </c:pt>
                <c:pt idx="62">
                  <c:v>385.36799999999994</c:v>
                </c:pt>
                <c:pt idx="63">
                  <c:v>378.68999999999994</c:v>
                </c:pt>
                <c:pt idx="64">
                  <c:v>397.61599999999999</c:v>
                </c:pt>
                <c:pt idx="65">
                  <c:v>400.03300000000002</c:v>
                </c:pt>
                <c:pt idx="66">
                  <c:v>412.14199999999994</c:v>
                </c:pt>
                <c:pt idx="67">
                  <c:v>436.99699999999996</c:v>
                </c:pt>
                <c:pt idx="68">
                  <c:v>452.88699999999994</c:v>
                </c:pt>
                <c:pt idx="69">
                  <c:v>445.92400000000009</c:v>
                </c:pt>
                <c:pt idx="70">
                  <c:v>452.10300000000007</c:v>
                </c:pt>
                <c:pt idx="71">
                  <c:v>450.63199999999995</c:v>
                </c:pt>
                <c:pt idx="72">
                  <c:v>454.26600000000008</c:v>
                </c:pt>
                <c:pt idx="73">
                  <c:v>434.34800000000007</c:v>
                </c:pt>
                <c:pt idx="74">
                  <c:v>419.53600000000006</c:v>
                </c:pt>
                <c:pt idx="75">
                  <c:v>416.72399999999993</c:v>
                </c:pt>
                <c:pt idx="76">
                  <c:v>416.93900000000008</c:v>
                </c:pt>
                <c:pt idx="77">
                  <c:v>403.67499999999995</c:v>
                </c:pt>
                <c:pt idx="78">
                  <c:v>395.58400000000006</c:v>
                </c:pt>
                <c:pt idx="79">
                  <c:v>376.98800000000006</c:v>
                </c:pt>
                <c:pt idx="80">
                  <c:v>387.39499999999987</c:v>
                </c:pt>
                <c:pt idx="81">
                  <c:v>378.72500000000014</c:v>
                </c:pt>
                <c:pt idx="82">
                  <c:v>382.04100000000005</c:v>
                </c:pt>
                <c:pt idx="83">
                  <c:v>385.60899999999992</c:v>
                </c:pt>
                <c:pt idx="84">
                  <c:v>378.25099999999998</c:v>
                </c:pt>
                <c:pt idx="85">
                  <c:v>372.65100000000007</c:v>
                </c:pt>
                <c:pt idx="86">
                  <c:v>373.86900000000003</c:v>
                </c:pt>
                <c:pt idx="87">
                  <c:v>373.74699999999996</c:v>
                </c:pt>
                <c:pt idx="88">
                  <c:v>377.04999999999995</c:v>
                </c:pt>
                <c:pt idx="89">
                  <c:v>367.02299999999991</c:v>
                </c:pt>
                <c:pt idx="90">
                  <c:v>354.726</c:v>
                </c:pt>
                <c:pt idx="91">
                  <c:v>354.80099999999993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汇总'!$BC$19:$BC$105</c:f>
              <c:numCache>
                <c:formatCode>General</c:formatCode>
                <c:ptCount val="87"/>
                <c:pt idx="0">
                  <c:v>139.91100000000006</c:v>
                </c:pt>
                <c:pt idx="1">
                  <c:v>136.44799999999998</c:v>
                </c:pt>
                <c:pt idx="2">
                  <c:v>140.32300000000009</c:v>
                </c:pt>
                <c:pt idx="3">
                  <c:v>150.50599999999997</c:v>
                </c:pt>
                <c:pt idx="4">
                  <c:v>169.94399999999996</c:v>
                </c:pt>
                <c:pt idx="5">
                  <c:v>194.97000000000014</c:v>
                </c:pt>
                <c:pt idx="6">
                  <c:v>224.101</c:v>
                </c:pt>
                <c:pt idx="7">
                  <c:v>250.74700000000007</c:v>
                </c:pt>
                <c:pt idx="8">
                  <c:v>273.63299999999992</c:v>
                </c:pt>
                <c:pt idx="9">
                  <c:v>309.62599999999986</c:v>
                </c:pt>
                <c:pt idx="10">
                  <c:v>334.20100000000014</c:v>
                </c:pt>
                <c:pt idx="11">
                  <c:v>368.88499999999999</c:v>
                </c:pt>
                <c:pt idx="12">
                  <c:v>411.02200000000005</c:v>
                </c:pt>
                <c:pt idx="13">
                  <c:v>426.79700000000003</c:v>
                </c:pt>
                <c:pt idx="14">
                  <c:v>433.87900000000002</c:v>
                </c:pt>
                <c:pt idx="15">
                  <c:v>445.35199999999998</c:v>
                </c:pt>
                <c:pt idx="16">
                  <c:v>447.28700000000003</c:v>
                </c:pt>
                <c:pt idx="17">
                  <c:v>443.1690000000001</c:v>
                </c:pt>
                <c:pt idx="18">
                  <c:v>449.39700000000016</c:v>
                </c:pt>
                <c:pt idx="19">
                  <c:v>453.73000000000013</c:v>
                </c:pt>
                <c:pt idx="20">
                  <c:v>448.58999999999992</c:v>
                </c:pt>
                <c:pt idx="21">
                  <c:v>441.28999999999996</c:v>
                </c:pt>
                <c:pt idx="22">
                  <c:v>450.97899999999993</c:v>
                </c:pt>
                <c:pt idx="23">
                  <c:v>435.75099999999998</c:v>
                </c:pt>
                <c:pt idx="24">
                  <c:v>434.36599999999999</c:v>
                </c:pt>
                <c:pt idx="25">
                  <c:v>430.16300000000001</c:v>
                </c:pt>
                <c:pt idx="26">
                  <c:v>442.94299999999998</c:v>
                </c:pt>
                <c:pt idx="27">
                  <c:v>453.90300000000002</c:v>
                </c:pt>
                <c:pt idx="28">
                  <c:v>449.14800000000014</c:v>
                </c:pt>
                <c:pt idx="29">
                  <c:v>474.49600000000009</c:v>
                </c:pt>
                <c:pt idx="30">
                  <c:v>472.94100000000003</c:v>
                </c:pt>
                <c:pt idx="31">
                  <c:v>470.11599999999999</c:v>
                </c:pt>
                <c:pt idx="32">
                  <c:v>472.49799999999993</c:v>
                </c:pt>
                <c:pt idx="33">
                  <c:v>463.82099999999991</c:v>
                </c:pt>
                <c:pt idx="34">
                  <c:v>471.40300000000002</c:v>
                </c:pt>
                <c:pt idx="35">
                  <c:v>454.56999999999994</c:v>
                </c:pt>
                <c:pt idx="36">
                  <c:v>452.86699999999985</c:v>
                </c:pt>
                <c:pt idx="37">
                  <c:v>455.65300000000002</c:v>
                </c:pt>
                <c:pt idx="38">
                  <c:v>455.65099999999995</c:v>
                </c:pt>
                <c:pt idx="39">
                  <c:v>441.82700000000011</c:v>
                </c:pt>
                <c:pt idx="40">
                  <c:v>445.63599999999985</c:v>
                </c:pt>
                <c:pt idx="41">
                  <c:v>435.24400000000014</c:v>
                </c:pt>
                <c:pt idx="42">
                  <c:v>414.82499999999993</c:v>
                </c:pt>
                <c:pt idx="43">
                  <c:v>410.02899999999988</c:v>
                </c:pt>
                <c:pt idx="44">
                  <c:v>408.35100000000011</c:v>
                </c:pt>
                <c:pt idx="45">
                  <c:v>403.85</c:v>
                </c:pt>
                <c:pt idx="46">
                  <c:v>404.60400000000004</c:v>
                </c:pt>
                <c:pt idx="47">
                  <c:v>402.31100000000004</c:v>
                </c:pt>
                <c:pt idx="48">
                  <c:v>387.649</c:v>
                </c:pt>
                <c:pt idx="49">
                  <c:v>370.07699999999988</c:v>
                </c:pt>
                <c:pt idx="50">
                  <c:v>360.59199999999998</c:v>
                </c:pt>
                <c:pt idx="51">
                  <c:v>357.54600000000005</c:v>
                </c:pt>
                <c:pt idx="52">
                  <c:v>356.34900000000016</c:v>
                </c:pt>
                <c:pt idx="53">
                  <c:v>342.72299999999996</c:v>
                </c:pt>
                <c:pt idx="54">
                  <c:v>347.11900000000003</c:v>
                </c:pt>
                <c:pt idx="55">
                  <c:v>350.49000000000012</c:v>
                </c:pt>
                <c:pt idx="56">
                  <c:v>351.30900000000008</c:v>
                </c:pt>
                <c:pt idx="57">
                  <c:v>345.69699999999989</c:v>
                </c:pt>
                <c:pt idx="58">
                  <c:v>352.91899999999998</c:v>
                </c:pt>
                <c:pt idx="59">
                  <c:v>348.39900000000011</c:v>
                </c:pt>
                <c:pt idx="60">
                  <c:v>358.75199999999984</c:v>
                </c:pt>
                <c:pt idx="61">
                  <c:v>359.4</c:v>
                </c:pt>
                <c:pt idx="62">
                  <c:v>365.43100000000015</c:v>
                </c:pt>
                <c:pt idx="63">
                  <c:v>378.28</c:v>
                </c:pt>
                <c:pt idx="64">
                  <c:v>380.18700000000001</c:v>
                </c:pt>
                <c:pt idx="65">
                  <c:v>381.41499999999996</c:v>
                </c:pt>
                <c:pt idx="66">
                  <c:v>372.49200000000008</c:v>
                </c:pt>
                <c:pt idx="67">
                  <c:v>382.45900000000006</c:v>
                </c:pt>
                <c:pt idx="68">
                  <c:v>387.54100000000005</c:v>
                </c:pt>
                <c:pt idx="69">
                  <c:v>379.33999999999992</c:v>
                </c:pt>
                <c:pt idx="70">
                  <c:v>382.11400000000003</c:v>
                </c:pt>
                <c:pt idx="71">
                  <c:v>381.36800000000017</c:v>
                </c:pt>
                <c:pt idx="72">
                  <c:v>384.00900000000001</c:v>
                </c:pt>
                <c:pt idx="73">
                  <c:v>374.74199999999996</c:v>
                </c:pt>
                <c:pt idx="74">
                  <c:v>368.91000000000008</c:v>
                </c:pt>
                <c:pt idx="75">
                  <c:v>379.33499999999992</c:v>
                </c:pt>
                <c:pt idx="76">
                  <c:v>384.22399999999993</c:v>
                </c:pt>
                <c:pt idx="77">
                  <c:v>393.68999999999994</c:v>
                </c:pt>
                <c:pt idx="78">
                  <c:v>383.21000000000004</c:v>
                </c:pt>
                <c:pt idx="79">
                  <c:v>378.82400000000007</c:v>
                </c:pt>
                <c:pt idx="80">
                  <c:v>369.53300000000013</c:v>
                </c:pt>
                <c:pt idx="81">
                  <c:v>378.2890000000001</c:v>
                </c:pt>
                <c:pt idx="82">
                  <c:v>373.65400000000011</c:v>
                </c:pt>
                <c:pt idx="83">
                  <c:v>380.03500000000008</c:v>
                </c:pt>
                <c:pt idx="84">
                  <c:v>369.65200000000004</c:v>
                </c:pt>
                <c:pt idx="85">
                  <c:v>354.2299999999999</c:v>
                </c:pt>
                <c:pt idx="86">
                  <c:v>361.10200000000009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汇总'!$BD$21:$BD$105</c:f>
              <c:numCache>
                <c:formatCode>General</c:formatCode>
                <c:ptCount val="85"/>
                <c:pt idx="0">
                  <c:v>177.32900000000006</c:v>
                </c:pt>
                <c:pt idx="1">
                  <c:v>182.19900000000007</c:v>
                </c:pt>
                <c:pt idx="2">
                  <c:v>188.19000000000005</c:v>
                </c:pt>
                <c:pt idx="3">
                  <c:v>200.95499999999993</c:v>
                </c:pt>
                <c:pt idx="4">
                  <c:v>216.33199999999999</c:v>
                </c:pt>
                <c:pt idx="5">
                  <c:v>241.66000000000008</c:v>
                </c:pt>
                <c:pt idx="6">
                  <c:v>258.57999999999993</c:v>
                </c:pt>
                <c:pt idx="7">
                  <c:v>285.08500000000004</c:v>
                </c:pt>
                <c:pt idx="8">
                  <c:v>297.8130000000001</c:v>
                </c:pt>
                <c:pt idx="9">
                  <c:v>305.28500000000008</c:v>
                </c:pt>
                <c:pt idx="10">
                  <c:v>317.50500000000011</c:v>
                </c:pt>
                <c:pt idx="11">
                  <c:v>306.93200000000002</c:v>
                </c:pt>
                <c:pt idx="12">
                  <c:v>308.62799999999993</c:v>
                </c:pt>
                <c:pt idx="13">
                  <c:v>322.3119999999999</c:v>
                </c:pt>
                <c:pt idx="14">
                  <c:v>325.40999999999997</c:v>
                </c:pt>
                <c:pt idx="15">
                  <c:v>313.20600000000002</c:v>
                </c:pt>
                <c:pt idx="16">
                  <c:v>313.87800000000016</c:v>
                </c:pt>
                <c:pt idx="17">
                  <c:v>320.66899999999998</c:v>
                </c:pt>
                <c:pt idx="18">
                  <c:v>322.49900000000002</c:v>
                </c:pt>
                <c:pt idx="19">
                  <c:v>321.0379999999999</c:v>
                </c:pt>
                <c:pt idx="20">
                  <c:v>329.52399999999989</c:v>
                </c:pt>
                <c:pt idx="21">
                  <c:v>337.66799999999989</c:v>
                </c:pt>
                <c:pt idx="22">
                  <c:v>343.34999999999991</c:v>
                </c:pt>
                <c:pt idx="23">
                  <c:v>343.51699999999994</c:v>
                </c:pt>
                <c:pt idx="24">
                  <c:v>328.20500000000004</c:v>
                </c:pt>
                <c:pt idx="25">
                  <c:v>327.46100000000001</c:v>
                </c:pt>
                <c:pt idx="26">
                  <c:v>319.4140000000001</c:v>
                </c:pt>
                <c:pt idx="27">
                  <c:v>305.98199999999997</c:v>
                </c:pt>
                <c:pt idx="28">
                  <c:v>301.86400000000015</c:v>
                </c:pt>
                <c:pt idx="29">
                  <c:v>291.20700000000011</c:v>
                </c:pt>
                <c:pt idx="30">
                  <c:v>284.97300000000007</c:v>
                </c:pt>
                <c:pt idx="31">
                  <c:v>279.80100000000004</c:v>
                </c:pt>
                <c:pt idx="32">
                  <c:v>284.50400000000002</c:v>
                </c:pt>
                <c:pt idx="33">
                  <c:v>275.48199999999986</c:v>
                </c:pt>
                <c:pt idx="34">
                  <c:v>276.54699999999991</c:v>
                </c:pt>
                <c:pt idx="35">
                  <c:v>286.00599999999997</c:v>
                </c:pt>
                <c:pt idx="36">
                  <c:v>281.94500000000005</c:v>
                </c:pt>
                <c:pt idx="37">
                  <c:v>280.32000000000005</c:v>
                </c:pt>
                <c:pt idx="38">
                  <c:v>286.90800000000013</c:v>
                </c:pt>
                <c:pt idx="39">
                  <c:v>296.22899999999993</c:v>
                </c:pt>
                <c:pt idx="40">
                  <c:v>297.24000000000012</c:v>
                </c:pt>
                <c:pt idx="41">
                  <c:v>292.26900000000001</c:v>
                </c:pt>
                <c:pt idx="42">
                  <c:v>298.69699999999989</c:v>
                </c:pt>
                <c:pt idx="43">
                  <c:v>301.80700000000002</c:v>
                </c:pt>
                <c:pt idx="44">
                  <c:v>303.65300000000002</c:v>
                </c:pt>
                <c:pt idx="45">
                  <c:v>315.06699999999989</c:v>
                </c:pt>
                <c:pt idx="46">
                  <c:v>320.62199999999984</c:v>
                </c:pt>
                <c:pt idx="47">
                  <c:v>324.96900000000005</c:v>
                </c:pt>
                <c:pt idx="48">
                  <c:v>316.8180000000001</c:v>
                </c:pt>
                <c:pt idx="49">
                  <c:v>300.59399999999994</c:v>
                </c:pt>
                <c:pt idx="50">
                  <c:v>317.97000000000003</c:v>
                </c:pt>
                <c:pt idx="51">
                  <c:v>317.04999999999984</c:v>
                </c:pt>
                <c:pt idx="52">
                  <c:v>301.66300000000001</c:v>
                </c:pt>
                <c:pt idx="53">
                  <c:v>317.78499999999997</c:v>
                </c:pt>
                <c:pt idx="54">
                  <c:v>323.94200000000001</c:v>
                </c:pt>
                <c:pt idx="55">
                  <c:v>324.97799999999995</c:v>
                </c:pt>
                <c:pt idx="56">
                  <c:v>322.54900000000009</c:v>
                </c:pt>
                <c:pt idx="57">
                  <c:v>341.87300000000005</c:v>
                </c:pt>
                <c:pt idx="58">
                  <c:v>338.625</c:v>
                </c:pt>
                <c:pt idx="59">
                  <c:v>331.08799999999997</c:v>
                </c:pt>
                <c:pt idx="60">
                  <c:v>339.28499999999997</c:v>
                </c:pt>
                <c:pt idx="61">
                  <c:v>341.82299999999998</c:v>
                </c:pt>
                <c:pt idx="62">
                  <c:v>333.30599999999993</c:v>
                </c:pt>
                <c:pt idx="63">
                  <c:v>330.85300000000007</c:v>
                </c:pt>
                <c:pt idx="64">
                  <c:v>333.72300000000007</c:v>
                </c:pt>
                <c:pt idx="65">
                  <c:v>338.95199999999988</c:v>
                </c:pt>
                <c:pt idx="66">
                  <c:v>354.11300000000006</c:v>
                </c:pt>
                <c:pt idx="67">
                  <c:v>350.64100000000008</c:v>
                </c:pt>
                <c:pt idx="68">
                  <c:v>359.85400000000016</c:v>
                </c:pt>
                <c:pt idx="69">
                  <c:v>355.37000000000012</c:v>
                </c:pt>
                <c:pt idx="70">
                  <c:v>353.19600000000014</c:v>
                </c:pt>
                <c:pt idx="71">
                  <c:v>353.86699999999996</c:v>
                </c:pt>
                <c:pt idx="72">
                  <c:v>363.04599999999994</c:v>
                </c:pt>
                <c:pt idx="73">
                  <c:v>352.83899999999994</c:v>
                </c:pt>
                <c:pt idx="74">
                  <c:v>341.553</c:v>
                </c:pt>
                <c:pt idx="75">
                  <c:v>342.51800000000003</c:v>
                </c:pt>
                <c:pt idx="76">
                  <c:v>333.71599999999989</c:v>
                </c:pt>
                <c:pt idx="77">
                  <c:v>335.91300000000012</c:v>
                </c:pt>
                <c:pt idx="78">
                  <c:v>333.38299999999992</c:v>
                </c:pt>
                <c:pt idx="79">
                  <c:v>340.63099999999986</c:v>
                </c:pt>
                <c:pt idx="80">
                  <c:v>339.41799999999989</c:v>
                </c:pt>
                <c:pt idx="81">
                  <c:v>339.08999999999992</c:v>
                </c:pt>
                <c:pt idx="82">
                  <c:v>333.298</c:v>
                </c:pt>
                <c:pt idx="83">
                  <c:v>339.48799999999994</c:v>
                </c:pt>
                <c:pt idx="84">
                  <c:v>325.12300000000005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汇总'!$BE$16:$BE$105</c:f>
              <c:numCache>
                <c:formatCode>General</c:formatCode>
                <c:ptCount val="90"/>
                <c:pt idx="0">
                  <c:v>178.029</c:v>
                </c:pt>
                <c:pt idx="1">
                  <c:v>183.40700000000004</c:v>
                </c:pt>
                <c:pt idx="2">
                  <c:v>183.01100000000008</c:v>
                </c:pt>
                <c:pt idx="3">
                  <c:v>186.14799999999991</c:v>
                </c:pt>
                <c:pt idx="4">
                  <c:v>186.92599999999993</c:v>
                </c:pt>
                <c:pt idx="5">
                  <c:v>183.07900000000006</c:v>
                </c:pt>
                <c:pt idx="6">
                  <c:v>189.07399999999996</c:v>
                </c:pt>
                <c:pt idx="7">
                  <c:v>188.62400000000002</c:v>
                </c:pt>
                <c:pt idx="8">
                  <c:v>198.32500000000005</c:v>
                </c:pt>
                <c:pt idx="9">
                  <c:v>194.49400000000014</c:v>
                </c:pt>
                <c:pt idx="10">
                  <c:v>201.96899999999994</c:v>
                </c:pt>
                <c:pt idx="11">
                  <c:v>200.6350000000001</c:v>
                </c:pt>
                <c:pt idx="12">
                  <c:v>211.95999999999992</c:v>
                </c:pt>
                <c:pt idx="13">
                  <c:v>213.54399999999998</c:v>
                </c:pt>
                <c:pt idx="14">
                  <c:v>221.99299999999994</c:v>
                </c:pt>
                <c:pt idx="15">
                  <c:v>233.93000000000006</c:v>
                </c:pt>
                <c:pt idx="16">
                  <c:v>241.56899999999996</c:v>
                </c:pt>
                <c:pt idx="17">
                  <c:v>236.37300000000005</c:v>
                </c:pt>
                <c:pt idx="18">
                  <c:v>235.34499999999991</c:v>
                </c:pt>
                <c:pt idx="19">
                  <c:v>238.11599999999999</c:v>
                </c:pt>
                <c:pt idx="20">
                  <c:v>242.50599999999997</c:v>
                </c:pt>
                <c:pt idx="21">
                  <c:v>244.79599999999994</c:v>
                </c:pt>
                <c:pt idx="22">
                  <c:v>247.55799999999988</c:v>
                </c:pt>
                <c:pt idx="23">
                  <c:v>242.25900000000001</c:v>
                </c:pt>
                <c:pt idx="24">
                  <c:v>241.65800000000002</c:v>
                </c:pt>
                <c:pt idx="25">
                  <c:v>253.09500000000003</c:v>
                </c:pt>
                <c:pt idx="26">
                  <c:v>249.56500000000005</c:v>
                </c:pt>
                <c:pt idx="27">
                  <c:v>248.88900000000012</c:v>
                </c:pt>
                <c:pt idx="28">
                  <c:v>253.76800000000003</c:v>
                </c:pt>
                <c:pt idx="29">
                  <c:v>254.02799999999991</c:v>
                </c:pt>
                <c:pt idx="30">
                  <c:v>257.06299999999987</c:v>
                </c:pt>
                <c:pt idx="31">
                  <c:v>261.68599999999992</c:v>
                </c:pt>
                <c:pt idx="32">
                  <c:v>265.93399999999997</c:v>
                </c:pt>
                <c:pt idx="33">
                  <c:v>268.17900000000009</c:v>
                </c:pt>
                <c:pt idx="34">
                  <c:v>261.76899999999989</c:v>
                </c:pt>
                <c:pt idx="35">
                  <c:v>260.66800000000012</c:v>
                </c:pt>
                <c:pt idx="36">
                  <c:v>257.59499999999991</c:v>
                </c:pt>
                <c:pt idx="37">
                  <c:v>255.24000000000012</c:v>
                </c:pt>
                <c:pt idx="38">
                  <c:v>244.38300000000004</c:v>
                </c:pt>
                <c:pt idx="39">
                  <c:v>245.22400000000005</c:v>
                </c:pt>
                <c:pt idx="40">
                  <c:v>247.91800000000001</c:v>
                </c:pt>
                <c:pt idx="41">
                  <c:v>246.69100000000003</c:v>
                </c:pt>
                <c:pt idx="42">
                  <c:v>241.1880000000001</c:v>
                </c:pt>
                <c:pt idx="43">
                  <c:v>247.03800000000001</c:v>
                </c:pt>
                <c:pt idx="44">
                  <c:v>248.48700000000008</c:v>
                </c:pt>
                <c:pt idx="45">
                  <c:v>249.45799999999997</c:v>
                </c:pt>
                <c:pt idx="46">
                  <c:v>249.66800000000001</c:v>
                </c:pt>
                <c:pt idx="47">
                  <c:v>249.24599999999987</c:v>
                </c:pt>
                <c:pt idx="48">
                  <c:v>250.846</c:v>
                </c:pt>
                <c:pt idx="49">
                  <c:v>257.11099999999999</c:v>
                </c:pt>
                <c:pt idx="50">
                  <c:v>264.24099999999987</c:v>
                </c:pt>
                <c:pt idx="51">
                  <c:v>265.45100000000002</c:v>
                </c:pt>
                <c:pt idx="52">
                  <c:v>269.30599999999993</c:v>
                </c:pt>
                <c:pt idx="53">
                  <c:v>262.57399999999996</c:v>
                </c:pt>
                <c:pt idx="54">
                  <c:v>269.66399999999999</c:v>
                </c:pt>
                <c:pt idx="55">
                  <c:v>277.73300000000006</c:v>
                </c:pt>
                <c:pt idx="56">
                  <c:v>286.53499999999997</c:v>
                </c:pt>
                <c:pt idx="57">
                  <c:v>302.95799999999997</c:v>
                </c:pt>
                <c:pt idx="58">
                  <c:v>310.11999999999989</c:v>
                </c:pt>
                <c:pt idx="59">
                  <c:v>341.51900000000001</c:v>
                </c:pt>
                <c:pt idx="60">
                  <c:v>356.13799999999992</c:v>
                </c:pt>
                <c:pt idx="61">
                  <c:v>379.69399999999985</c:v>
                </c:pt>
                <c:pt idx="62">
                  <c:v>391.1690000000001</c:v>
                </c:pt>
                <c:pt idx="63">
                  <c:v>405.74</c:v>
                </c:pt>
                <c:pt idx="64">
                  <c:v>407.57899999999995</c:v>
                </c:pt>
                <c:pt idx="65">
                  <c:v>395.39300000000014</c:v>
                </c:pt>
                <c:pt idx="66">
                  <c:v>414.15999999999997</c:v>
                </c:pt>
                <c:pt idx="67">
                  <c:v>411.52799999999991</c:v>
                </c:pt>
                <c:pt idx="68">
                  <c:v>402.83199999999999</c:v>
                </c:pt>
                <c:pt idx="69">
                  <c:v>401.15399999999988</c:v>
                </c:pt>
                <c:pt idx="70">
                  <c:v>394.20500000000004</c:v>
                </c:pt>
                <c:pt idx="71">
                  <c:v>372.19199999999989</c:v>
                </c:pt>
                <c:pt idx="72">
                  <c:v>378.47699999999998</c:v>
                </c:pt>
                <c:pt idx="73">
                  <c:v>379.447</c:v>
                </c:pt>
                <c:pt idx="74">
                  <c:v>381.60100000000011</c:v>
                </c:pt>
                <c:pt idx="75">
                  <c:v>384.73300000000006</c:v>
                </c:pt>
                <c:pt idx="76">
                  <c:v>387.30099999999993</c:v>
                </c:pt>
                <c:pt idx="77">
                  <c:v>390.25500000000011</c:v>
                </c:pt>
                <c:pt idx="78">
                  <c:v>383.57000000000005</c:v>
                </c:pt>
                <c:pt idx="79">
                  <c:v>385.86799999999994</c:v>
                </c:pt>
                <c:pt idx="80">
                  <c:v>416.29600000000005</c:v>
                </c:pt>
                <c:pt idx="81">
                  <c:v>423.66099999999994</c:v>
                </c:pt>
                <c:pt idx="82">
                  <c:v>447.67900000000009</c:v>
                </c:pt>
                <c:pt idx="83">
                  <c:v>455.1389999999999</c:v>
                </c:pt>
                <c:pt idx="84">
                  <c:v>455.97299999999996</c:v>
                </c:pt>
                <c:pt idx="85">
                  <c:v>465.53200000000015</c:v>
                </c:pt>
                <c:pt idx="86">
                  <c:v>454.2410000000001</c:v>
                </c:pt>
                <c:pt idx="87">
                  <c:v>436.72699999999998</c:v>
                </c:pt>
                <c:pt idx="88">
                  <c:v>427.94599999999991</c:v>
                </c:pt>
                <c:pt idx="89">
                  <c:v>430.12899999999991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681776"/>
        <c:axId val="772666000"/>
      </c:scatterChart>
      <c:valAx>
        <c:axId val="772681776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Time/min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66000"/>
        <c:crosses val="autoZero"/>
        <c:crossBetween val="midCat"/>
      </c:valAx>
      <c:valAx>
        <c:axId val="77266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Rnr3-gfp </a:t>
                </a:r>
                <a:r>
                  <a:rPr lang="en-US" altLang="zh-CN" sz="1000" b="0" i="0" u="none" strike="noStrike" baseline="0" dirty="0">
                    <a:effectLst/>
                  </a:rPr>
                  <a:t>Fluorescence Intensity/A.U.</a:t>
                </a:r>
                <a:r>
                  <a:rPr lang="en-US" altLang="zh-CN" baseline="0" dirty="0"/>
                  <a:t> </a:t>
                </a:r>
                <a:endParaRPr lang="en-US" altLang="zh-C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81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Daughter</a:t>
            </a:r>
            <a:r>
              <a:rPr lang="en-US" altLang="zh-CN" baseline="0" dirty="0" smtClean="0"/>
              <a:t> Cells(23 cells)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汇总'!$BF$12:$BF$105</c:f>
              <c:numCache>
                <c:formatCode>0.00_);[Red]\(0.00\)</c:formatCode>
                <c:ptCount val="94"/>
                <c:pt idx="0">
                  <c:v>131.43600000000004</c:v>
                </c:pt>
                <c:pt idx="1">
                  <c:v>133.79699999999991</c:v>
                </c:pt>
                <c:pt idx="2">
                  <c:v>135.56000000000006</c:v>
                </c:pt>
                <c:pt idx="3">
                  <c:v>139.15899999999999</c:v>
                </c:pt>
                <c:pt idx="4">
                  <c:v>139.39300000000003</c:v>
                </c:pt>
                <c:pt idx="5">
                  <c:v>143.36700000000008</c:v>
                </c:pt>
                <c:pt idx="6">
                  <c:v>145.62000000000012</c:v>
                </c:pt>
                <c:pt idx="7">
                  <c:v>149.10699999999997</c:v>
                </c:pt>
                <c:pt idx="8">
                  <c:v>146.59800000000007</c:v>
                </c:pt>
                <c:pt idx="9">
                  <c:v>144.06700000000001</c:v>
                </c:pt>
                <c:pt idx="10">
                  <c:v>137.89600000000007</c:v>
                </c:pt>
                <c:pt idx="11">
                  <c:v>140.58600000000001</c:v>
                </c:pt>
                <c:pt idx="12">
                  <c:v>136.36799999999994</c:v>
                </c:pt>
                <c:pt idx="13">
                  <c:v>137.19499999999994</c:v>
                </c:pt>
                <c:pt idx="14">
                  <c:v>136.17099999999994</c:v>
                </c:pt>
                <c:pt idx="15">
                  <c:v>138.52499999999998</c:v>
                </c:pt>
                <c:pt idx="16">
                  <c:v>139.89200000000005</c:v>
                </c:pt>
                <c:pt idx="17">
                  <c:v>143.75900000000001</c:v>
                </c:pt>
                <c:pt idx="18">
                  <c:v>145.73699999999997</c:v>
                </c:pt>
                <c:pt idx="19">
                  <c:v>152.21100000000001</c:v>
                </c:pt>
                <c:pt idx="20">
                  <c:v>158.05099999999993</c:v>
                </c:pt>
                <c:pt idx="21">
                  <c:v>166.06999999999994</c:v>
                </c:pt>
                <c:pt idx="22">
                  <c:v>176.01899999999989</c:v>
                </c:pt>
                <c:pt idx="23">
                  <c:v>193.55399999999997</c:v>
                </c:pt>
                <c:pt idx="24">
                  <c:v>226.19000000000005</c:v>
                </c:pt>
                <c:pt idx="25">
                  <c:v>258.31200000000013</c:v>
                </c:pt>
                <c:pt idx="26">
                  <c:v>299.53399999999999</c:v>
                </c:pt>
                <c:pt idx="27">
                  <c:v>334.11799999999994</c:v>
                </c:pt>
                <c:pt idx="28">
                  <c:v>338.84399999999994</c:v>
                </c:pt>
                <c:pt idx="29">
                  <c:v>363.51</c:v>
                </c:pt>
                <c:pt idx="30">
                  <c:v>363.3649999999999</c:v>
                </c:pt>
                <c:pt idx="31">
                  <c:v>364.43200000000013</c:v>
                </c:pt>
                <c:pt idx="32">
                  <c:v>380.78899999999999</c:v>
                </c:pt>
                <c:pt idx="33">
                  <c:v>352.81499999999994</c:v>
                </c:pt>
                <c:pt idx="34">
                  <c:v>386.17399999999986</c:v>
                </c:pt>
                <c:pt idx="35">
                  <c:v>381.971</c:v>
                </c:pt>
                <c:pt idx="36">
                  <c:v>390.18799999999999</c:v>
                </c:pt>
                <c:pt idx="37">
                  <c:v>391.13200000000006</c:v>
                </c:pt>
                <c:pt idx="38">
                  <c:v>395.63400000000001</c:v>
                </c:pt>
                <c:pt idx="39">
                  <c:v>399.54700000000003</c:v>
                </c:pt>
                <c:pt idx="40">
                  <c:v>397.81400000000008</c:v>
                </c:pt>
                <c:pt idx="41">
                  <c:v>406.09099999999989</c:v>
                </c:pt>
                <c:pt idx="42">
                  <c:v>403.29799999999989</c:v>
                </c:pt>
                <c:pt idx="43">
                  <c:v>395.40899999999999</c:v>
                </c:pt>
                <c:pt idx="44">
                  <c:v>390.91000000000008</c:v>
                </c:pt>
                <c:pt idx="45">
                  <c:v>403.50100000000009</c:v>
                </c:pt>
                <c:pt idx="46">
                  <c:v>423.93200000000002</c:v>
                </c:pt>
                <c:pt idx="47">
                  <c:v>435.17199999999991</c:v>
                </c:pt>
                <c:pt idx="48">
                  <c:v>440.74599999999998</c:v>
                </c:pt>
                <c:pt idx="49">
                  <c:v>445.654</c:v>
                </c:pt>
                <c:pt idx="50">
                  <c:v>419.245</c:v>
                </c:pt>
                <c:pt idx="51">
                  <c:v>440.36900000000003</c:v>
                </c:pt>
                <c:pt idx="52">
                  <c:v>452.447</c:v>
                </c:pt>
                <c:pt idx="53">
                  <c:v>456.08300000000008</c:v>
                </c:pt>
                <c:pt idx="54">
                  <c:v>435.76099999999997</c:v>
                </c:pt>
                <c:pt idx="55">
                  <c:v>445.74899999999991</c:v>
                </c:pt>
                <c:pt idx="56">
                  <c:v>440.42100000000005</c:v>
                </c:pt>
                <c:pt idx="57">
                  <c:v>428.66199999999992</c:v>
                </c:pt>
                <c:pt idx="58">
                  <c:v>427.62200000000007</c:v>
                </c:pt>
                <c:pt idx="59">
                  <c:v>424.34799999999996</c:v>
                </c:pt>
                <c:pt idx="60">
                  <c:v>409.2059999999999</c:v>
                </c:pt>
                <c:pt idx="61">
                  <c:v>413.57899999999995</c:v>
                </c:pt>
                <c:pt idx="62">
                  <c:v>395.33699999999999</c:v>
                </c:pt>
                <c:pt idx="63">
                  <c:v>393.86099999999999</c:v>
                </c:pt>
                <c:pt idx="64">
                  <c:v>391.96600000000012</c:v>
                </c:pt>
                <c:pt idx="65">
                  <c:v>399.01600000000008</c:v>
                </c:pt>
                <c:pt idx="66">
                  <c:v>382.72899999999993</c:v>
                </c:pt>
                <c:pt idx="67">
                  <c:v>377.73599999999988</c:v>
                </c:pt>
                <c:pt idx="68">
                  <c:v>388.62</c:v>
                </c:pt>
                <c:pt idx="69">
                  <c:v>386.16499999999985</c:v>
                </c:pt>
                <c:pt idx="70">
                  <c:v>396.71699999999987</c:v>
                </c:pt>
                <c:pt idx="71">
                  <c:v>415.72699999999986</c:v>
                </c:pt>
                <c:pt idx="72">
                  <c:v>382.91300000000001</c:v>
                </c:pt>
                <c:pt idx="73">
                  <c:v>408.25799999999992</c:v>
                </c:pt>
                <c:pt idx="74">
                  <c:v>419.62599999999998</c:v>
                </c:pt>
                <c:pt idx="75">
                  <c:v>412.56000000000006</c:v>
                </c:pt>
                <c:pt idx="76">
                  <c:v>408.03800000000001</c:v>
                </c:pt>
                <c:pt idx="77">
                  <c:v>405.30399999999997</c:v>
                </c:pt>
                <c:pt idx="78">
                  <c:v>397.18399999999997</c:v>
                </c:pt>
                <c:pt idx="79">
                  <c:v>402.33600000000001</c:v>
                </c:pt>
                <c:pt idx="80">
                  <c:v>393.86099999999999</c:v>
                </c:pt>
                <c:pt idx="81">
                  <c:v>392.01499999999987</c:v>
                </c:pt>
                <c:pt idx="82">
                  <c:v>402.72400000000005</c:v>
                </c:pt>
                <c:pt idx="83">
                  <c:v>393.07100000000003</c:v>
                </c:pt>
                <c:pt idx="84">
                  <c:v>378.33299999999997</c:v>
                </c:pt>
                <c:pt idx="85">
                  <c:v>393.65200000000004</c:v>
                </c:pt>
                <c:pt idx="86">
                  <c:v>426.12999999999988</c:v>
                </c:pt>
                <c:pt idx="87">
                  <c:v>421.60300000000007</c:v>
                </c:pt>
                <c:pt idx="88">
                  <c:v>419.29399999999998</c:v>
                </c:pt>
                <c:pt idx="89">
                  <c:v>405.30899999999997</c:v>
                </c:pt>
                <c:pt idx="90">
                  <c:v>440.93799999999999</c:v>
                </c:pt>
                <c:pt idx="91">
                  <c:v>432.08299999999997</c:v>
                </c:pt>
                <c:pt idx="92">
                  <c:v>417.60299999999995</c:v>
                </c:pt>
                <c:pt idx="93">
                  <c:v>403.3119999999999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汇总'!$BG$20:$BG$105</c:f>
              <c:numCache>
                <c:formatCode>General</c:formatCode>
                <c:ptCount val="86"/>
                <c:pt idx="0">
                  <c:v>108.048</c:v>
                </c:pt>
                <c:pt idx="1">
                  <c:v>107.72800000000007</c:v>
                </c:pt>
                <c:pt idx="2">
                  <c:v>115.40700000000004</c:v>
                </c:pt>
                <c:pt idx="3">
                  <c:v>119.6690000000001</c:v>
                </c:pt>
                <c:pt idx="4">
                  <c:v>123.96600000000001</c:v>
                </c:pt>
                <c:pt idx="5">
                  <c:v>127.274</c:v>
                </c:pt>
                <c:pt idx="6">
                  <c:v>125.31799999999998</c:v>
                </c:pt>
                <c:pt idx="7">
                  <c:v>134.66300000000001</c:v>
                </c:pt>
                <c:pt idx="8">
                  <c:v>144.67700000000002</c:v>
                </c:pt>
                <c:pt idx="9">
                  <c:v>154.52100000000007</c:v>
                </c:pt>
                <c:pt idx="10">
                  <c:v>168.05200000000002</c:v>
                </c:pt>
                <c:pt idx="11">
                  <c:v>193.20600000000002</c:v>
                </c:pt>
                <c:pt idx="12">
                  <c:v>204.96000000000004</c:v>
                </c:pt>
                <c:pt idx="13">
                  <c:v>215.29900000000009</c:v>
                </c:pt>
                <c:pt idx="14">
                  <c:v>230.90999999999997</c:v>
                </c:pt>
                <c:pt idx="15">
                  <c:v>242.31299999999999</c:v>
                </c:pt>
                <c:pt idx="16">
                  <c:v>253.14</c:v>
                </c:pt>
                <c:pt idx="17">
                  <c:v>260.03699999999992</c:v>
                </c:pt>
                <c:pt idx="18">
                  <c:v>256.33799999999997</c:v>
                </c:pt>
                <c:pt idx="19">
                  <c:v>263.89699999999993</c:v>
                </c:pt>
                <c:pt idx="20">
                  <c:v>267.47800000000007</c:v>
                </c:pt>
                <c:pt idx="21">
                  <c:v>274.577</c:v>
                </c:pt>
                <c:pt idx="22">
                  <c:v>271.8420000000001</c:v>
                </c:pt>
                <c:pt idx="23">
                  <c:v>272.80799999999999</c:v>
                </c:pt>
                <c:pt idx="24">
                  <c:v>279.66700000000003</c:v>
                </c:pt>
                <c:pt idx="25">
                  <c:v>280.21899999999994</c:v>
                </c:pt>
                <c:pt idx="26">
                  <c:v>284.56399999999996</c:v>
                </c:pt>
                <c:pt idx="27">
                  <c:v>273.73899999999992</c:v>
                </c:pt>
                <c:pt idx="28">
                  <c:v>277.36599999999987</c:v>
                </c:pt>
                <c:pt idx="29">
                  <c:v>266.28899999999999</c:v>
                </c:pt>
                <c:pt idx="30">
                  <c:v>270.12799999999993</c:v>
                </c:pt>
                <c:pt idx="31">
                  <c:v>269.55799999999999</c:v>
                </c:pt>
                <c:pt idx="32">
                  <c:v>267.83000000000004</c:v>
                </c:pt>
                <c:pt idx="33">
                  <c:v>271.66100000000006</c:v>
                </c:pt>
                <c:pt idx="34">
                  <c:v>272.98899999999992</c:v>
                </c:pt>
                <c:pt idx="35">
                  <c:v>274.39899999999989</c:v>
                </c:pt>
                <c:pt idx="36">
                  <c:v>279.02599999999995</c:v>
                </c:pt>
                <c:pt idx="37">
                  <c:v>282.1339999999999</c:v>
                </c:pt>
                <c:pt idx="38">
                  <c:v>283.87999999999988</c:v>
                </c:pt>
                <c:pt idx="39">
                  <c:v>289.31700000000001</c:v>
                </c:pt>
                <c:pt idx="40">
                  <c:v>284.42099999999994</c:v>
                </c:pt>
                <c:pt idx="41">
                  <c:v>294.25599999999997</c:v>
                </c:pt>
                <c:pt idx="42">
                  <c:v>290.39700000000005</c:v>
                </c:pt>
                <c:pt idx="43">
                  <c:v>288.64099999999996</c:v>
                </c:pt>
                <c:pt idx="44">
                  <c:v>299.68500000000006</c:v>
                </c:pt>
                <c:pt idx="45">
                  <c:v>300.31299999999999</c:v>
                </c:pt>
                <c:pt idx="46">
                  <c:v>298.47399999999993</c:v>
                </c:pt>
                <c:pt idx="47">
                  <c:v>311.09299999999996</c:v>
                </c:pt>
                <c:pt idx="48">
                  <c:v>313.16100000000006</c:v>
                </c:pt>
                <c:pt idx="49">
                  <c:v>305.15200000000004</c:v>
                </c:pt>
                <c:pt idx="50">
                  <c:v>319.16499999999996</c:v>
                </c:pt>
                <c:pt idx="51">
                  <c:v>323.49599999999987</c:v>
                </c:pt>
                <c:pt idx="52">
                  <c:v>319.38600000000008</c:v>
                </c:pt>
                <c:pt idx="53">
                  <c:v>328.58799999999997</c:v>
                </c:pt>
                <c:pt idx="54">
                  <c:v>322.5379999999999</c:v>
                </c:pt>
                <c:pt idx="55">
                  <c:v>322.00599999999997</c:v>
                </c:pt>
                <c:pt idx="56">
                  <c:v>322.13599999999997</c:v>
                </c:pt>
                <c:pt idx="57">
                  <c:v>332.61899999999991</c:v>
                </c:pt>
                <c:pt idx="58">
                  <c:v>330.245</c:v>
                </c:pt>
                <c:pt idx="59">
                  <c:v>335.80700000000002</c:v>
                </c:pt>
                <c:pt idx="60">
                  <c:v>338.10099999999989</c:v>
                </c:pt>
                <c:pt idx="61">
                  <c:v>349.48699999999997</c:v>
                </c:pt>
                <c:pt idx="62">
                  <c:v>359.39799999999991</c:v>
                </c:pt>
                <c:pt idx="63">
                  <c:v>361.31100000000015</c:v>
                </c:pt>
                <c:pt idx="64">
                  <c:v>363.91300000000001</c:v>
                </c:pt>
                <c:pt idx="65">
                  <c:v>376.46499999999992</c:v>
                </c:pt>
                <c:pt idx="66">
                  <c:v>373.95499999999993</c:v>
                </c:pt>
                <c:pt idx="67">
                  <c:v>371.62100000000009</c:v>
                </c:pt>
                <c:pt idx="68">
                  <c:v>367.79300000000012</c:v>
                </c:pt>
                <c:pt idx="69">
                  <c:v>364.38600000000008</c:v>
                </c:pt>
                <c:pt idx="70">
                  <c:v>358.81499999999994</c:v>
                </c:pt>
                <c:pt idx="71">
                  <c:v>363.70299999999997</c:v>
                </c:pt>
                <c:pt idx="72">
                  <c:v>366.43499999999995</c:v>
                </c:pt>
                <c:pt idx="73">
                  <c:v>363.87099999999998</c:v>
                </c:pt>
                <c:pt idx="74">
                  <c:v>367.89100000000008</c:v>
                </c:pt>
                <c:pt idx="75">
                  <c:v>363.89699999999993</c:v>
                </c:pt>
                <c:pt idx="76">
                  <c:v>373.36400000000003</c:v>
                </c:pt>
                <c:pt idx="77">
                  <c:v>373.07799999999997</c:v>
                </c:pt>
                <c:pt idx="78">
                  <c:v>373.47800000000007</c:v>
                </c:pt>
                <c:pt idx="79">
                  <c:v>380.38699999999994</c:v>
                </c:pt>
                <c:pt idx="80">
                  <c:v>381.29899999999998</c:v>
                </c:pt>
                <c:pt idx="81">
                  <c:v>388.95799999999997</c:v>
                </c:pt>
                <c:pt idx="82">
                  <c:v>382.41200000000015</c:v>
                </c:pt>
                <c:pt idx="83">
                  <c:v>384.11500000000012</c:v>
                </c:pt>
                <c:pt idx="84">
                  <c:v>396.75400000000002</c:v>
                </c:pt>
                <c:pt idx="85">
                  <c:v>403.46600000000001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汇总'!$BH$10:$BH$105</c:f>
              <c:numCache>
                <c:formatCode>General</c:formatCode>
                <c:ptCount val="96"/>
                <c:pt idx="0">
                  <c:v>141.70899999999995</c:v>
                </c:pt>
                <c:pt idx="1">
                  <c:v>133.30100000000004</c:v>
                </c:pt>
                <c:pt idx="2">
                  <c:v>129.71300000000008</c:v>
                </c:pt>
                <c:pt idx="3">
                  <c:v>121.79599999999994</c:v>
                </c:pt>
                <c:pt idx="4">
                  <c:v>126.96299999999997</c:v>
                </c:pt>
                <c:pt idx="5">
                  <c:v>118.52499999999998</c:v>
                </c:pt>
                <c:pt idx="6">
                  <c:v>111.54899999999998</c:v>
                </c:pt>
                <c:pt idx="7">
                  <c:v>108.31099999999992</c:v>
                </c:pt>
                <c:pt idx="8">
                  <c:v>114.40599999999995</c:v>
                </c:pt>
                <c:pt idx="9">
                  <c:v>114.91399999999999</c:v>
                </c:pt>
                <c:pt idx="10">
                  <c:v>120.01400000000001</c:v>
                </c:pt>
                <c:pt idx="11">
                  <c:v>118.351</c:v>
                </c:pt>
                <c:pt idx="12">
                  <c:v>123.33199999999999</c:v>
                </c:pt>
                <c:pt idx="13">
                  <c:v>121.75599999999997</c:v>
                </c:pt>
                <c:pt idx="14">
                  <c:v>124.72699999999998</c:v>
                </c:pt>
                <c:pt idx="15">
                  <c:v>141.49900000000002</c:v>
                </c:pt>
                <c:pt idx="16">
                  <c:v>167.33899999999994</c:v>
                </c:pt>
                <c:pt idx="17">
                  <c:v>193.73599999999988</c:v>
                </c:pt>
                <c:pt idx="18">
                  <c:v>220.88099999999997</c:v>
                </c:pt>
                <c:pt idx="19">
                  <c:v>243.29900000000009</c:v>
                </c:pt>
                <c:pt idx="20">
                  <c:v>261.76800000000003</c:v>
                </c:pt>
                <c:pt idx="21">
                  <c:v>281.73900000000015</c:v>
                </c:pt>
                <c:pt idx="22">
                  <c:v>305.16499999999996</c:v>
                </c:pt>
                <c:pt idx="23">
                  <c:v>323.86799999999994</c:v>
                </c:pt>
                <c:pt idx="24">
                  <c:v>310.50099999999986</c:v>
                </c:pt>
                <c:pt idx="25">
                  <c:v>321.04000000000008</c:v>
                </c:pt>
                <c:pt idx="26">
                  <c:v>326.971</c:v>
                </c:pt>
                <c:pt idx="27">
                  <c:v>321.52500000000009</c:v>
                </c:pt>
                <c:pt idx="28">
                  <c:v>326.53300000000013</c:v>
                </c:pt>
                <c:pt idx="29">
                  <c:v>326.38</c:v>
                </c:pt>
                <c:pt idx="30">
                  <c:v>321.32399999999996</c:v>
                </c:pt>
                <c:pt idx="31">
                  <c:v>324.98599999999988</c:v>
                </c:pt>
                <c:pt idx="32">
                  <c:v>320.23199999999997</c:v>
                </c:pt>
                <c:pt idx="33">
                  <c:v>321.23000000000013</c:v>
                </c:pt>
                <c:pt idx="34">
                  <c:v>310.72799999999995</c:v>
                </c:pt>
                <c:pt idx="35">
                  <c:v>308.42000000000007</c:v>
                </c:pt>
                <c:pt idx="36">
                  <c:v>291.10199999999998</c:v>
                </c:pt>
                <c:pt idx="37">
                  <c:v>284.66200000000003</c:v>
                </c:pt>
                <c:pt idx="38">
                  <c:v>274.90800000000002</c:v>
                </c:pt>
                <c:pt idx="39">
                  <c:v>279.18499999999995</c:v>
                </c:pt>
                <c:pt idx="40">
                  <c:v>270.07499999999993</c:v>
                </c:pt>
                <c:pt idx="41">
                  <c:v>254.07500000000005</c:v>
                </c:pt>
                <c:pt idx="42">
                  <c:v>259.25499999999988</c:v>
                </c:pt>
                <c:pt idx="43">
                  <c:v>254.98400000000004</c:v>
                </c:pt>
                <c:pt idx="44">
                  <c:v>257.60799999999995</c:v>
                </c:pt>
                <c:pt idx="45">
                  <c:v>267.178</c:v>
                </c:pt>
                <c:pt idx="46">
                  <c:v>258.77099999999996</c:v>
                </c:pt>
                <c:pt idx="47">
                  <c:v>261.01800000000003</c:v>
                </c:pt>
                <c:pt idx="48">
                  <c:v>256.57800000000009</c:v>
                </c:pt>
                <c:pt idx="49">
                  <c:v>246.5680000000001</c:v>
                </c:pt>
                <c:pt idx="50">
                  <c:v>238.2650000000001</c:v>
                </c:pt>
                <c:pt idx="51">
                  <c:v>242.98799999999994</c:v>
                </c:pt>
                <c:pt idx="52">
                  <c:v>239.25399999999991</c:v>
                </c:pt>
                <c:pt idx="53">
                  <c:v>243.37000000000012</c:v>
                </c:pt>
                <c:pt idx="54">
                  <c:v>242.346</c:v>
                </c:pt>
                <c:pt idx="55">
                  <c:v>241.524</c:v>
                </c:pt>
                <c:pt idx="56">
                  <c:v>235.58999999999992</c:v>
                </c:pt>
                <c:pt idx="57">
                  <c:v>241.32799999999986</c:v>
                </c:pt>
                <c:pt idx="58">
                  <c:v>247.16699999999992</c:v>
                </c:pt>
                <c:pt idx="59">
                  <c:v>255.14300000000003</c:v>
                </c:pt>
                <c:pt idx="60">
                  <c:v>264.91899999999998</c:v>
                </c:pt>
                <c:pt idx="61">
                  <c:v>273.279</c:v>
                </c:pt>
                <c:pt idx="62">
                  <c:v>276.78899999999987</c:v>
                </c:pt>
                <c:pt idx="63">
                  <c:v>284.51299999999992</c:v>
                </c:pt>
                <c:pt idx="64">
                  <c:v>279.81600000000003</c:v>
                </c:pt>
                <c:pt idx="65">
                  <c:v>284.4609999999999</c:v>
                </c:pt>
                <c:pt idx="66">
                  <c:v>287.47500000000002</c:v>
                </c:pt>
                <c:pt idx="67">
                  <c:v>298.4849999999999</c:v>
                </c:pt>
                <c:pt idx="68">
                  <c:v>305.19200000000001</c:v>
                </c:pt>
                <c:pt idx="69">
                  <c:v>309.91499999999996</c:v>
                </c:pt>
                <c:pt idx="70">
                  <c:v>313.48700000000008</c:v>
                </c:pt>
                <c:pt idx="71">
                  <c:v>321.5329999999999</c:v>
                </c:pt>
                <c:pt idx="72">
                  <c:v>324.89300000000003</c:v>
                </c:pt>
                <c:pt idx="73">
                  <c:v>329.45399999999995</c:v>
                </c:pt>
                <c:pt idx="74">
                  <c:v>338.52500000000009</c:v>
                </c:pt>
                <c:pt idx="75">
                  <c:v>344.86800000000005</c:v>
                </c:pt>
                <c:pt idx="76">
                  <c:v>335.82899999999995</c:v>
                </c:pt>
                <c:pt idx="77">
                  <c:v>342.73800000000006</c:v>
                </c:pt>
                <c:pt idx="78">
                  <c:v>335.02399999999989</c:v>
                </c:pt>
                <c:pt idx="79">
                  <c:v>340.91099999999994</c:v>
                </c:pt>
                <c:pt idx="80">
                  <c:v>334.88700000000006</c:v>
                </c:pt>
                <c:pt idx="81">
                  <c:v>326.59000000000003</c:v>
                </c:pt>
                <c:pt idx="82">
                  <c:v>324.90200000000016</c:v>
                </c:pt>
                <c:pt idx="83">
                  <c:v>323.81599999999992</c:v>
                </c:pt>
                <c:pt idx="84">
                  <c:v>325.47900000000004</c:v>
                </c:pt>
                <c:pt idx="85">
                  <c:v>316.6640000000001</c:v>
                </c:pt>
                <c:pt idx="86">
                  <c:v>318.09300000000007</c:v>
                </c:pt>
                <c:pt idx="87">
                  <c:v>318.20700000000011</c:v>
                </c:pt>
                <c:pt idx="88">
                  <c:v>324.15100000000007</c:v>
                </c:pt>
                <c:pt idx="89">
                  <c:v>320.03300000000013</c:v>
                </c:pt>
                <c:pt idx="90">
                  <c:v>328.9190000000001</c:v>
                </c:pt>
                <c:pt idx="91">
                  <c:v>327.70499999999993</c:v>
                </c:pt>
                <c:pt idx="92">
                  <c:v>333.09400000000005</c:v>
                </c:pt>
                <c:pt idx="93">
                  <c:v>342.03499999999997</c:v>
                </c:pt>
                <c:pt idx="94">
                  <c:v>342.89499999999998</c:v>
                </c:pt>
                <c:pt idx="95">
                  <c:v>350.59900000000005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汇总'!$BI$25:$BI$105</c:f>
              <c:numCache>
                <c:formatCode>0.00_);[Red]\(0.00\)</c:formatCode>
                <c:ptCount val="81"/>
                <c:pt idx="0">
                  <c:v>128.82600000000002</c:v>
                </c:pt>
                <c:pt idx="1">
                  <c:v>131.42099999999994</c:v>
                </c:pt>
                <c:pt idx="2">
                  <c:v>132.68599999999992</c:v>
                </c:pt>
                <c:pt idx="3">
                  <c:v>145.24199999999996</c:v>
                </c:pt>
                <c:pt idx="4">
                  <c:v>154.24400000000003</c:v>
                </c:pt>
                <c:pt idx="5">
                  <c:v>178.79099999999994</c:v>
                </c:pt>
                <c:pt idx="6">
                  <c:v>206.13300000000015</c:v>
                </c:pt>
                <c:pt idx="7">
                  <c:v>229.69299999999998</c:v>
                </c:pt>
                <c:pt idx="8">
                  <c:v>254.41599999999994</c:v>
                </c:pt>
                <c:pt idx="9">
                  <c:v>264.09299999999996</c:v>
                </c:pt>
                <c:pt idx="10">
                  <c:v>282.58000000000004</c:v>
                </c:pt>
                <c:pt idx="11">
                  <c:v>288.04700000000003</c:v>
                </c:pt>
                <c:pt idx="12">
                  <c:v>286.58600000000001</c:v>
                </c:pt>
                <c:pt idx="13">
                  <c:v>280.17100000000005</c:v>
                </c:pt>
                <c:pt idx="14">
                  <c:v>278.48400000000004</c:v>
                </c:pt>
                <c:pt idx="15">
                  <c:v>274.11399999999992</c:v>
                </c:pt>
                <c:pt idx="16">
                  <c:v>273.06099999999992</c:v>
                </c:pt>
                <c:pt idx="17">
                  <c:v>272.16100000000006</c:v>
                </c:pt>
                <c:pt idx="18">
                  <c:v>274.16700000000003</c:v>
                </c:pt>
                <c:pt idx="19">
                  <c:v>280.60000000000002</c:v>
                </c:pt>
                <c:pt idx="20">
                  <c:v>289.31400000000008</c:v>
                </c:pt>
                <c:pt idx="21">
                  <c:v>286.89099999999996</c:v>
                </c:pt>
                <c:pt idx="22">
                  <c:v>288.87699999999995</c:v>
                </c:pt>
                <c:pt idx="23">
                  <c:v>287.65499999999986</c:v>
                </c:pt>
                <c:pt idx="24">
                  <c:v>273.41399999999999</c:v>
                </c:pt>
                <c:pt idx="25">
                  <c:v>265.2589999999999</c:v>
                </c:pt>
                <c:pt idx="26">
                  <c:v>265.00800000000004</c:v>
                </c:pt>
                <c:pt idx="27">
                  <c:v>267.74800000000005</c:v>
                </c:pt>
                <c:pt idx="28">
                  <c:v>264.16099999999994</c:v>
                </c:pt>
                <c:pt idx="29">
                  <c:v>255.548</c:v>
                </c:pt>
                <c:pt idx="30">
                  <c:v>256.80799999999988</c:v>
                </c:pt>
                <c:pt idx="31">
                  <c:v>256.27299999999991</c:v>
                </c:pt>
                <c:pt idx="32">
                  <c:v>264.20299999999997</c:v>
                </c:pt>
                <c:pt idx="33">
                  <c:v>268.53699999999992</c:v>
                </c:pt>
                <c:pt idx="34">
                  <c:v>278.93200000000013</c:v>
                </c:pt>
                <c:pt idx="35">
                  <c:v>282.98800000000006</c:v>
                </c:pt>
                <c:pt idx="36">
                  <c:v>286.72400000000005</c:v>
                </c:pt>
                <c:pt idx="37">
                  <c:v>288.1099999999999</c:v>
                </c:pt>
                <c:pt idx="38">
                  <c:v>286.38599999999997</c:v>
                </c:pt>
                <c:pt idx="39">
                  <c:v>288.51700000000005</c:v>
                </c:pt>
                <c:pt idx="40">
                  <c:v>284.90600000000006</c:v>
                </c:pt>
                <c:pt idx="41">
                  <c:v>293.29199999999992</c:v>
                </c:pt>
                <c:pt idx="42">
                  <c:v>291.43899999999996</c:v>
                </c:pt>
                <c:pt idx="43">
                  <c:v>288.96499999999992</c:v>
                </c:pt>
                <c:pt idx="44">
                  <c:v>280.98900000000003</c:v>
                </c:pt>
                <c:pt idx="45">
                  <c:v>287.46500000000003</c:v>
                </c:pt>
                <c:pt idx="46">
                  <c:v>286.97800000000007</c:v>
                </c:pt>
                <c:pt idx="47">
                  <c:v>287.01400000000001</c:v>
                </c:pt>
                <c:pt idx="48">
                  <c:v>300.25699999999983</c:v>
                </c:pt>
                <c:pt idx="49">
                  <c:v>289.27399999999989</c:v>
                </c:pt>
                <c:pt idx="50">
                  <c:v>287.90899999999999</c:v>
                </c:pt>
                <c:pt idx="51">
                  <c:v>290.90299999999991</c:v>
                </c:pt>
                <c:pt idx="52">
                  <c:v>301.21299999999997</c:v>
                </c:pt>
                <c:pt idx="53">
                  <c:v>305.71799999999985</c:v>
                </c:pt>
                <c:pt idx="54">
                  <c:v>307.52700000000004</c:v>
                </c:pt>
                <c:pt idx="55">
                  <c:v>296.2639999999999</c:v>
                </c:pt>
                <c:pt idx="56">
                  <c:v>298.875</c:v>
                </c:pt>
                <c:pt idx="57">
                  <c:v>293.00500000000011</c:v>
                </c:pt>
                <c:pt idx="58">
                  <c:v>278.43700000000013</c:v>
                </c:pt>
                <c:pt idx="59">
                  <c:v>287.48900000000003</c:v>
                </c:pt>
                <c:pt idx="60">
                  <c:v>282.44600000000003</c:v>
                </c:pt>
                <c:pt idx="61">
                  <c:v>274.97700000000009</c:v>
                </c:pt>
                <c:pt idx="62">
                  <c:v>272.41399999999999</c:v>
                </c:pt>
                <c:pt idx="63">
                  <c:v>272.79199999999992</c:v>
                </c:pt>
                <c:pt idx="64">
                  <c:v>278.42899999999997</c:v>
                </c:pt>
                <c:pt idx="65">
                  <c:v>277.96299999999985</c:v>
                </c:pt>
                <c:pt idx="66">
                  <c:v>277.24099999999987</c:v>
                </c:pt>
                <c:pt idx="67">
                  <c:v>283.11099999999999</c:v>
                </c:pt>
                <c:pt idx="68">
                  <c:v>287.87500000000011</c:v>
                </c:pt>
                <c:pt idx="69">
                  <c:v>293.63799999999992</c:v>
                </c:pt>
                <c:pt idx="70">
                  <c:v>290.84000000000003</c:v>
                </c:pt>
                <c:pt idx="71">
                  <c:v>295.05500000000006</c:v>
                </c:pt>
                <c:pt idx="72">
                  <c:v>307.14200000000005</c:v>
                </c:pt>
                <c:pt idx="73">
                  <c:v>312.04899999999998</c:v>
                </c:pt>
                <c:pt idx="74">
                  <c:v>314.48</c:v>
                </c:pt>
                <c:pt idx="75">
                  <c:v>320.577</c:v>
                </c:pt>
                <c:pt idx="76">
                  <c:v>312.36799999999994</c:v>
                </c:pt>
                <c:pt idx="77">
                  <c:v>322.91200000000003</c:v>
                </c:pt>
                <c:pt idx="78">
                  <c:v>321.6350000000001</c:v>
                </c:pt>
                <c:pt idx="79">
                  <c:v>326.21499999999992</c:v>
                </c:pt>
                <c:pt idx="80">
                  <c:v>329.44099999999992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汇总'!$BJ$14:$BJ$105</c:f>
              <c:numCache>
                <c:formatCode>0.00_);[Red]\(0.00\)</c:formatCode>
                <c:ptCount val="92"/>
                <c:pt idx="0">
                  <c:v>166.48900000000003</c:v>
                </c:pt>
                <c:pt idx="1">
                  <c:v>163.31699999999989</c:v>
                </c:pt>
                <c:pt idx="2">
                  <c:v>166.97700000000009</c:v>
                </c:pt>
                <c:pt idx="3">
                  <c:v>178.01200000000006</c:v>
                </c:pt>
                <c:pt idx="4">
                  <c:v>193.73599999999999</c:v>
                </c:pt>
                <c:pt idx="5">
                  <c:v>213.26100000000008</c:v>
                </c:pt>
                <c:pt idx="6">
                  <c:v>236.79599999999994</c:v>
                </c:pt>
                <c:pt idx="7">
                  <c:v>260.83799999999997</c:v>
                </c:pt>
                <c:pt idx="8">
                  <c:v>284.23599999999988</c:v>
                </c:pt>
                <c:pt idx="9">
                  <c:v>295.79099999999994</c:v>
                </c:pt>
                <c:pt idx="10">
                  <c:v>302.88799999999992</c:v>
                </c:pt>
                <c:pt idx="11">
                  <c:v>299.24599999999998</c:v>
                </c:pt>
                <c:pt idx="12">
                  <c:v>293.73199999999997</c:v>
                </c:pt>
                <c:pt idx="13">
                  <c:v>309.84099999999989</c:v>
                </c:pt>
                <c:pt idx="14">
                  <c:v>316.35100000000011</c:v>
                </c:pt>
                <c:pt idx="15">
                  <c:v>310.33999999999992</c:v>
                </c:pt>
                <c:pt idx="16">
                  <c:v>314.40300000000002</c:v>
                </c:pt>
                <c:pt idx="17">
                  <c:v>317.56799999999998</c:v>
                </c:pt>
                <c:pt idx="18">
                  <c:v>326.37800000000004</c:v>
                </c:pt>
                <c:pt idx="19">
                  <c:v>327.08500000000015</c:v>
                </c:pt>
                <c:pt idx="20">
                  <c:v>322.41799999999989</c:v>
                </c:pt>
                <c:pt idx="21">
                  <c:v>318.95900000000006</c:v>
                </c:pt>
                <c:pt idx="22">
                  <c:v>328.72799999999995</c:v>
                </c:pt>
                <c:pt idx="23">
                  <c:v>339.58299999999997</c:v>
                </c:pt>
                <c:pt idx="24">
                  <c:v>370.68200000000002</c:v>
                </c:pt>
                <c:pt idx="25">
                  <c:v>409.91099999999994</c:v>
                </c:pt>
                <c:pt idx="26">
                  <c:v>448.29099999999994</c:v>
                </c:pt>
                <c:pt idx="27">
                  <c:v>467.86399999999992</c:v>
                </c:pt>
                <c:pt idx="28">
                  <c:v>467.44100000000003</c:v>
                </c:pt>
                <c:pt idx="29">
                  <c:v>497.02600000000007</c:v>
                </c:pt>
                <c:pt idx="30">
                  <c:v>503.6339999999999</c:v>
                </c:pt>
                <c:pt idx="31">
                  <c:v>493.45399999999995</c:v>
                </c:pt>
                <c:pt idx="32">
                  <c:v>498.42700000000013</c:v>
                </c:pt>
                <c:pt idx="33">
                  <c:v>503.43799999999987</c:v>
                </c:pt>
                <c:pt idx="34">
                  <c:v>508.85500000000002</c:v>
                </c:pt>
                <c:pt idx="35">
                  <c:v>502.00900000000001</c:v>
                </c:pt>
                <c:pt idx="36">
                  <c:v>487.51499999999999</c:v>
                </c:pt>
                <c:pt idx="37">
                  <c:v>502.30799999999999</c:v>
                </c:pt>
                <c:pt idx="38">
                  <c:v>480.8850000000001</c:v>
                </c:pt>
                <c:pt idx="39">
                  <c:v>478.71000000000004</c:v>
                </c:pt>
                <c:pt idx="40">
                  <c:v>475.08899999999994</c:v>
                </c:pt>
                <c:pt idx="41">
                  <c:v>476.77699999999993</c:v>
                </c:pt>
                <c:pt idx="42">
                  <c:v>491.476</c:v>
                </c:pt>
                <c:pt idx="43">
                  <c:v>490.79300000000001</c:v>
                </c:pt>
                <c:pt idx="44">
                  <c:v>502.05199999999991</c:v>
                </c:pt>
                <c:pt idx="45">
                  <c:v>512.2650000000001</c:v>
                </c:pt>
                <c:pt idx="46">
                  <c:v>525.39400000000001</c:v>
                </c:pt>
                <c:pt idx="47">
                  <c:v>546.33199999999988</c:v>
                </c:pt>
                <c:pt idx="48">
                  <c:v>536.08199999999999</c:v>
                </c:pt>
                <c:pt idx="49">
                  <c:v>557.32399999999996</c:v>
                </c:pt>
                <c:pt idx="50">
                  <c:v>541.56799999999998</c:v>
                </c:pt>
                <c:pt idx="51">
                  <c:v>546.20100000000014</c:v>
                </c:pt>
                <c:pt idx="52">
                  <c:v>542.93999999999994</c:v>
                </c:pt>
                <c:pt idx="53">
                  <c:v>548.70899999999995</c:v>
                </c:pt>
                <c:pt idx="54">
                  <c:v>530.77499999999998</c:v>
                </c:pt>
                <c:pt idx="55">
                  <c:v>525.63799999999992</c:v>
                </c:pt>
                <c:pt idx="56">
                  <c:v>515.40200000000004</c:v>
                </c:pt>
                <c:pt idx="57">
                  <c:v>524.77599999999995</c:v>
                </c:pt>
                <c:pt idx="58">
                  <c:v>505.82000000000005</c:v>
                </c:pt>
                <c:pt idx="59">
                  <c:v>504.48199999999997</c:v>
                </c:pt>
                <c:pt idx="60">
                  <c:v>484.57399999999996</c:v>
                </c:pt>
                <c:pt idx="61">
                  <c:v>478.65</c:v>
                </c:pt>
                <c:pt idx="62">
                  <c:v>476.27499999999998</c:v>
                </c:pt>
                <c:pt idx="63">
                  <c:v>471.06500000000005</c:v>
                </c:pt>
                <c:pt idx="64">
                  <c:v>470.88</c:v>
                </c:pt>
                <c:pt idx="65">
                  <c:v>483.53300000000002</c:v>
                </c:pt>
                <c:pt idx="66">
                  <c:v>498.62399999999991</c:v>
                </c:pt>
                <c:pt idx="67">
                  <c:v>497.29100000000005</c:v>
                </c:pt>
                <c:pt idx="68">
                  <c:v>513.08899999999994</c:v>
                </c:pt>
                <c:pt idx="69">
                  <c:v>518.9899999999999</c:v>
                </c:pt>
                <c:pt idx="70">
                  <c:v>514.38699999999994</c:v>
                </c:pt>
                <c:pt idx="71">
                  <c:v>500.49799999999993</c:v>
                </c:pt>
                <c:pt idx="72">
                  <c:v>498.63000000000011</c:v>
                </c:pt>
                <c:pt idx="73">
                  <c:v>486.63499999999999</c:v>
                </c:pt>
                <c:pt idx="74">
                  <c:v>486.67200000000014</c:v>
                </c:pt>
                <c:pt idx="75">
                  <c:v>478.13199999999995</c:v>
                </c:pt>
                <c:pt idx="76">
                  <c:v>482.79899999999986</c:v>
                </c:pt>
                <c:pt idx="77">
                  <c:v>470.35</c:v>
                </c:pt>
                <c:pt idx="78">
                  <c:v>484.13200000000006</c:v>
                </c:pt>
                <c:pt idx="79">
                  <c:v>487.82999999999993</c:v>
                </c:pt>
                <c:pt idx="80">
                  <c:v>490.45899999999995</c:v>
                </c:pt>
                <c:pt idx="81">
                  <c:v>469.76100000000008</c:v>
                </c:pt>
                <c:pt idx="82">
                  <c:v>454.5200000000001</c:v>
                </c:pt>
                <c:pt idx="83">
                  <c:v>461.46500000000003</c:v>
                </c:pt>
                <c:pt idx="84">
                  <c:v>462.34999999999991</c:v>
                </c:pt>
                <c:pt idx="85">
                  <c:v>462.48399999999992</c:v>
                </c:pt>
                <c:pt idx="86">
                  <c:v>445.09199999999998</c:v>
                </c:pt>
                <c:pt idx="87">
                  <c:v>460.32500000000005</c:v>
                </c:pt>
                <c:pt idx="88">
                  <c:v>463.0200000000001</c:v>
                </c:pt>
                <c:pt idx="89">
                  <c:v>443.67600000000016</c:v>
                </c:pt>
                <c:pt idx="90">
                  <c:v>446.09700000000009</c:v>
                </c:pt>
                <c:pt idx="91">
                  <c:v>431.971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汇总'!$BK$16:$BK$105</c:f>
              <c:numCache>
                <c:formatCode>General</c:formatCode>
                <c:ptCount val="90"/>
                <c:pt idx="0">
                  <c:v>99.600999999999999</c:v>
                </c:pt>
                <c:pt idx="1">
                  <c:v>109.83500000000004</c:v>
                </c:pt>
                <c:pt idx="2">
                  <c:v>132.58600000000001</c:v>
                </c:pt>
                <c:pt idx="3">
                  <c:v>173.7600000000001</c:v>
                </c:pt>
                <c:pt idx="4">
                  <c:v>232.48800000000006</c:v>
                </c:pt>
                <c:pt idx="5">
                  <c:v>293.44800000000009</c:v>
                </c:pt>
                <c:pt idx="6">
                  <c:v>365.09999999999991</c:v>
                </c:pt>
                <c:pt idx="7">
                  <c:v>412.60500000000002</c:v>
                </c:pt>
                <c:pt idx="8">
                  <c:v>442.99</c:v>
                </c:pt>
                <c:pt idx="9">
                  <c:v>454.47299999999996</c:v>
                </c:pt>
                <c:pt idx="10">
                  <c:v>477.11300000000006</c:v>
                </c:pt>
                <c:pt idx="11">
                  <c:v>480.39200000000005</c:v>
                </c:pt>
                <c:pt idx="12">
                  <c:v>473.75400000000002</c:v>
                </c:pt>
                <c:pt idx="13">
                  <c:v>478.10199999999998</c:v>
                </c:pt>
                <c:pt idx="14">
                  <c:v>468.42099999999994</c:v>
                </c:pt>
                <c:pt idx="15">
                  <c:v>462.46900000000005</c:v>
                </c:pt>
                <c:pt idx="16">
                  <c:v>473.38700000000006</c:v>
                </c:pt>
                <c:pt idx="17">
                  <c:v>470.053</c:v>
                </c:pt>
                <c:pt idx="18">
                  <c:v>457.1629999999999</c:v>
                </c:pt>
                <c:pt idx="19">
                  <c:v>444.29499999999985</c:v>
                </c:pt>
                <c:pt idx="20">
                  <c:v>435.14400000000001</c:v>
                </c:pt>
                <c:pt idx="21">
                  <c:v>432.14800000000014</c:v>
                </c:pt>
                <c:pt idx="22">
                  <c:v>445.39999999999986</c:v>
                </c:pt>
                <c:pt idx="23">
                  <c:v>455.97700000000009</c:v>
                </c:pt>
                <c:pt idx="24">
                  <c:v>471.32500000000005</c:v>
                </c:pt>
                <c:pt idx="25">
                  <c:v>483.08600000000001</c:v>
                </c:pt>
                <c:pt idx="26">
                  <c:v>494.62899999999991</c:v>
                </c:pt>
                <c:pt idx="27">
                  <c:v>494.06299999999999</c:v>
                </c:pt>
                <c:pt idx="28">
                  <c:v>486.24700000000007</c:v>
                </c:pt>
                <c:pt idx="29">
                  <c:v>478.28099999999995</c:v>
                </c:pt>
                <c:pt idx="30">
                  <c:v>477.91599999999994</c:v>
                </c:pt>
                <c:pt idx="31">
                  <c:v>476.47300000000007</c:v>
                </c:pt>
                <c:pt idx="32">
                  <c:v>481.24300000000005</c:v>
                </c:pt>
                <c:pt idx="33">
                  <c:v>469.42700000000013</c:v>
                </c:pt>
                <c:pt idx="34">
                  <c:v>457.40299999999991</c:v>
                </c:pt>
                <c:pt idx="35">
                  <c:v>461.12000000000012</c:v>
                </c:pt>
                <c:pt idx="36">
                  <c:v>441.03800000000001</c:v>
                </c:pt>
                <c:pt idx="37">
                  <c:v>438.72</c:v>
                </c:pt>
                <c:pt idx="38">
                  <c:v>431.97199999999998</c:v>
                </c:pt>
                <c:pt idx="39">
                  <c:v>401.36</c:v>
                </c:pt>
                <c:pt idx="40">
                  <c:v>399.00299999999993</c:v>
                </c:pt>
                <c:pt idx="41">
                  <c:v>372.53099999999995</c:v>
                </c:pt>
                <c:pt idx="42">
                  <c:v>364.08399999999995</c:v>
                </c:pt>
                <c:pt idx="43">
                  <c:v>362.84499999999991</c:v>
                </c:pt>
                <c:pt idx="44">
                  <c:v>347.05800000000011</c:v>
                </c:pt>
                <c:pt idx="45">
                  <c:v>340.10100000000011</c:v>
                </c:pt>
                <c:pt idx="46">
                  <c:v>331.71000000000004</c:v>
                </c:pt>
                <c:pt idx="47">
                  <c:v>333.1339999999999</c:v>
                </c:pt>
                <c:pt idx="48">
                  <c:v>330.83199999999999</c:v>
                </c:pt>
                <c:pt idx="49">
                  <c:v>329.80700000000002</c:v>
                </c:pt>
                <c:pt idx="50">
                  <c:v>334.56299999999987</c:v>
                </c:pt>
                <c:pt idx="51">
                  <c:v>345.95000000000005</c:v>
                </c:pt>
                <c:pt idx="52">
                  <c:v>339.71199999999988</c:v>
                </c:pt>
                <c:pt idx="53">
                  <c:v>331.51</c:v>
                </c:pt>
                <c:pt idx="54">
                  <c:v>319.13499999999999</c:v>
                </c:pt>
                <c:pt idx="55">
                  <c:v>317.83499999999992</c:v>
                </c:pt>
                <c:pt idx="56">
                  <c:v>316.6629999999999</c:v>
                </c:pt>
                <c:pt idx="57">
                  <c:v>319.01999999999987</c:v>
                </c:pt>
                <c:pt idx="58">
                  <c:v>305.303</c:v>
                </c:pt>
                <c:pt idx="59">
                  <c:v>303.3119999999999</c:v>
                </c:pt>
                <c:pt idx="60">
                  <c:v>300.02199999999993</c:v>
                </c:pt>
                <c:pt idx="61">
                  <c:v>311.78599999999994</c:v>
                </c:pt>
                <c:pt idx="62">
                  <c:v>303.01099999999985</c:v>
                </c:pt>
                <c:pt idx="63">
                  <c:v>307.77499999999998</c:v>
                </c:pt>
                <c:pt idx="64">
                  <c:v>320.62300000000005</c:v>
                </c:pt>
                <c:pt idx="65">
                  <c:v>314.98900000000003</c:v>
                </c:pt>
                <c:pt idx="66">
                  <c:v>330.68299999999988</c:v>
                </c:pt>
                <c:pt idx="67">
                  <c:v>334.34100000000001</c:v>
                </c:pt>
                <c:pt idx="68">
                  <c:v>324.72699999999998</c:v>
                </c:pt>
                <c:pt idx="69">
                  <c:v>328.08100000000002</c:v>
                </c:pt>
                <c:pt idx="70">
                  <c:v>335.07000000000005</c:v>
                </c:pt>
                <c:pt idx="71">
                  <c:v>333.39</c:v>
                </c:pt>
                <c:pt idx="72">
                  <c:v>325.89700000000005</c:v>
                </c:pt>
                <c:pt idx="73">
                  <c:v>325.72599999999989</c:v>
                </c:pt>
                <c:pt idx="74">
                  <c:v>318.56900000000007</c:v>
                </c:pt>
                <c:pt idx="75">
                  <c:v>312.92400000000009</c:v>
                </c:pt>
                <c:pt idx="76">
                  <c:v>318.76600000000008</c:v>
                </c:pt>
                <c:pt idx="77">
                  <c:v>310.00599999999997</c:v>
                </c:pt>
                <c:pt idx="78">
                  <c:v>307.19500000000005</c:v>
                </c:pt>
                <c:pt idx="79">
                  <c:v>312.41899999999998</c:v>
                </c:pt>
                <c:pt idx="80">
                  <c:v>318.98199999999997</c:v>
                </c:pt>
                <c:pt idx="81">
                  <c:v>321.08000000000004</c:v>
                </c:pt>
                <c:pt idx="82">
                  <c:v>326.55499999999995</c:v>
                </c:pt>
                <c:pt idx="83">
                  <c:v>341.30200000000002</c:v>
                </c:pt>
                <c:pt idx="84">
                  <c:v>335.43000000000006</c:v>
                </c:pt>
                <c:pt idx="85">
                  <c:v>348.73800000000006</c:v>
                </c:pt>
                <c:pt idx="86">
                  <c:v>363.41500000000008</c:v>
                </c:pt>
                <c:pt idx="87">
                  <c:v>369.553</c:v>
                </c:pt>
                <c:pt idx="88">
                  <c:v>381.70800000000008</c:v>
                </c:pt>
                <c:pt idx="89">
                  <c:v>414.18099999999993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汇总'!$BL$11:$BL$105</c:f>
              <c:numCache>
                <c:formatCode>0.00_);[Red]\(0.00\)</c:formatCode>
                <c:ptCount val="95"/>
                <c:pt idx="0">
                  <c:v>115.16100000000006</c:v>
                </c:pt>
                <c:pt idx="1">
                  <c:v>115.88700000000006</c:v>
                </c:pt>
                <c:pt idx="2">
                  <c:v>115.54100000000005</c:v>
                </c:pt>
                <c:pt idx="3">
                  <c:v>121.32000000000005</c:v>
                </c:pt>
                <c:pt idx="4">
                  <c:v>121.28499999999997</c:v>
                </c:pt>
                <c:pt idx="5">
                  <c:v>122.06200000000001</c:v>
                </c:pt>
                <c:pt idx="6">
                  <c:v>127.24400000000003</c:v>
                </c:pt>
                <c:pt idx="7">
                  <c:v>125.971</c:v>
                </c:pt>
                <c:pt idx="8">
                  <c:v>132.27800000000002</c:v>
                </c:pt>
                <c:pt idx="9">
                  <c:v>127.76400000000001</c:v>
                </c:pt>
                <c:pt idx="10">
                  <c:v>135.94200000000001</c:v>
                </c:pt>
                <c:pt idx="11">
                  <c:v>128.79499999999996</c:v>
                </c:pt>
                <c:pt idx="12">
                  <c:v>123.22400000000005</c:v>
                </c:pt>
                <c:pt idx="13">
                  <c:v>118.875</c:v>
                </c:pt>
                <c:pt idx="14">
                  <c:v>114.32500000000005</c:v>
                </c:pt>
                <c:pt idx="15">
                  <c:v>115.34000000000003</c:v>
                </c:pt>
                <c:pt idx="16">
                  <c:v>120.24299999999994</c:v>
                </c:pt>
                <c:pt idx="17">
                  <c:v>120.67599999999993</c:v>
                </c:pt>
                <c:pt idx="18">
                  <c:v>118.48300000000006</c:v>
                </c:pt>
                <c:pt idx="19">
                  <c:v>117.70100000000002</c:v>
                </c:pt>
                <c:pt idx="20">
                  <c:v>122.476</c:v>
                </c:pt>
                <c:pt idx="21">
                  <c:v>134.97799999999995</c:v>
                </c:pt>
                <c:pt idx="22">
                  <c:v>137.85000000000002</c:v>
                </c:pt>
                <c:pt idx="23">
                  <c:v>137.01199999999994</c:v>
                </c:pt>
                <c:pt idx="24">
                  <c:v>141.976</c:v>
                </c:pt>
                <c:pt idx="25">
                  <c:v>146.81499999999994</c:v>
                </c:pt>
                <c:pt idx="26">
                  <c:v>151.38600000000008</c:v>
                </c:pt>
                <c:pt idx="27">
                  <c:v>155.30599999999993</c:v>
                </c:pt>
                <c:pt idx="28">
                  <c:v>150.39800000000002</c:v>
                </c:pt>
                <c:pt idx="29">
                  <c:v>148.27900000000011</c:v>
                </c:pt>
                <c:pt idx="30">
                  <c:v>147.96199999999999</c:v>
                </c:pt>
                <c:pt idx="31">
                  <c:v>150.47699999999998</c:v>
                </c:pt>
                <c:pt idx="32">
                  <c:v>153.47199999999998</c:v>
                </c:pt>
                <c:pt idx="33">
                  <c:v>162.94799999999998</c:v>
                </c:pt>
                <c:pt idx="34">
                  <c:v>170.524</c:v>
                </c:pt>
                <c:pt idx="35">
                  <c:v>170.47000000000003</c:v>
                </c:pt>
                <c:pt idx="36">
                  <c:v>165.67900000000009</c:v>
                </c:pt>
                <c:pt idx="37">
                  <c:v>163.60400000000004</c:v>
                </c:pt>
                <c:pt idx="38">
                  <c:v>164.25</c:v>
                </c:pt>
                <c:pt idx="39">
                  <c:v>164.52699999999993</c:v>
                </c:pt>
                <c:pt idx="40">
                  <c:v>170.68000000000006</c:v>
                </c:pt>
                <c:pt idx="41">
                  <c:v>170.04899999999998</c:v>
                </c:pt>
                <c:pt idx="42">
                  <c:v>171.14</c:v>
                </c:pt>
                <c:pt idx="43">
                  <c:v>166.15600000000006</c:v>
                </c:pt>
                <c:pt idx="44">
                  <c:v>169.76</c:v>
                </c:pt>
                <c:pt idx="45">
                  <c:v>171.32299999999998</c:v>
                </c:pt>
                <c:pt idx="46">
                  <c:v>174.57000000000005</c:v>
                </c:pt>
                <c:pt idx="47">
                  <c:v>173.21899999999994</c:v>
                </c:pt>
                <c:pt idx="48">
                  <c:v>179.62</c:v>
                </c:pt>
                <c:pt idx="49">
                  <c:v>177.93700000000001</c:v>
                </c:pt>
                <c:pt idx="50">
                  <c:v>176.11699999999996</c:v>
                </c:pt>
                <c:pt idx="51">
                  <c:v>182.53400000000011</c:v>
                </c:pt>
                <c:pt idx="52">
                  <c:v>183.48300000000006</c:v>
                </c:pt>
                <c:pt idx="53">
                  <c:v>184.10900000000004</c:v>
                </c:pt>
                <c:pt idx="54">
                  <c:v>180.45000000000005</c:v>
                </c:pt>
                <c:pt idx="55">
                  <c:v>182.17399999999998</c:v>
                </c:pt>
                <c:pt idx="56">
                  <c:v>185.35300000000007</c:v>
                </c:pt>
                <c:pt idx="57">
                  <c:v>179.27300000000002</c:v>
                </c:pt>
                <c:pt idx="58">
                  <c:v>179.38100000000009</c:v>
                </c:pt>
                <c:pt idx="59">
                  <c:v>175.98199999999997</c:v>
                </c:pt>
                <c:pt idx="60">
                  <c:v>179.24699999999996</c:v>
                </c:pt>
                <c:pt idx="61">
                  <c:v>181.28499999999997</c:v>
                </c:pt>
                <c:pt idx="62">
                  <c:v>181.31900000000007</c:v>
                </c:pt>
                <c:pt idx="63">
                  <c:v>175.62300000000005</c:v>
                </c:pt>
                <c:pt idx="64">
                  <c:v>177.56399999999996</c:v>
                </c:pt>
                <c:pt idx="65">
                  <c:v>175.94000000000005</c:v>
                </c:pt>
                <c:pt idx="66">
                  <c:v>182.84399999999994</c:v>
                </c:pt>
                <c:pt idx="67">
                  <c:v>190.87499999999989</c:v>
                </c:pt>
                <c:pt idx="68">
                  <c:v>191.48200000000008</c:v>
                </c:pt>
                <c:pt idx="69">
                  <c:v>188.75199999999995</c:v>
                </c:pt>
                <c:pt idx="70">
                  <c:v>189.66599999999994</c:v>
                </c:pt>
                <c:pt idx="71">
                  <c:v>191.79699999999991</c:v>
                </c:pt>
                <c:pt idx="72">
                  <c:v>195.28800000000012</c:v>
                </c:pt>
                <c:pt idx="73">
                  <c:v>192.50200000000007</c:v>
                </c:pt>
                <c:pt idx="74">
                  <c:v>192.8180000000001</c:v>
                </c:pt>
                <c:pt idx="75">
                  <c:v>201.24200000000008</c:v>
                </c:pt>
                <c:pt idx="76">
                  <c:v>194.62700000000007</c:v>
                </c:pt>
                <c:pt idx="77">
                  <c:v>200.92299999999989</c:v>
                </c:pt>
                <c:pt idx="78">
                  <c:v>204.55700000000002</c:v>
                </c:pt>
                <c:pt idx="79">
                  <c:v>202.88600000000008</c:v>
                </c:pt>
                <c:pt idx="80">
                  <c:v>208.57499999999993</c:v>
                </c:pt>
                <c:pt idx="81">
                  <c:v>207.72900000000004</c:v>
                </c:pt>
                <c:pt idx="82">
                  <c:v>206.81000000000006</c:v>
                </c:pt>
                <c:pt idx="83">
                  <c:v>211.48400000000004</c:v>
                </c:pt>
                <c:pt idx="84">
                  <c:v>217.62700000000007</c:v>
                </c:pt>
                <c:pt idx="85">
                  <c:v>225.96000000000004</c:v>
                </c:pt>
                <c:pt idx="86">
                  <c:v>230.55499999999995</c:v>
                </c:pt>
                <c:pt idx="87">
                  <c:v>229.48300000000006</c:v>
                </c:pt>
                <c:pt idx="88">
                  <c:v>240.47100000000012</c:v>
                </c:pt>
                <c:pt idx="89">
                  <c:v>236.38000000000011</c:v>
                </c:pt>
                <c:pt idx="90">
                  <c:v>243.19599999999991</c:v>
                </c:pt>
                <c:pt idx="91">
                  <c:v>245.43500000000006</c:v>
                </c:pt>
                <c:pt idx="92">
                  <c:v>241.23300000000006</c:v>
                </c:pt>
                <c:pt idx="93">
                  <c:v>231.89699999999993</c:v>
                </c:pt>
                <c:pt idx="94">
                  <c:v>236.22400000000005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汇总'!$BM$21:$BM$105</c:f>
              <c:numCache>
                <c:formatCode>0.00_);[Red]\(0.00\)</c:formatCode>
                <c:ptCount val="85"/>
                <c:pt idx="0">
                  <c:v>165.93599999999992</c:v>
                </c:pt>
                <c:pt idx="1">
                  <c:v>174.70800000000008</c:v>
                </c:pt>
                <c:pt idx="2">
                  <c:v>178.75400000000013</c:v>
                </c:pt>
                <c:pt idx="3">
                  <c:v>187.78999999999996</c:v>
                </c:pt>
                <c:pt idx="4">
                  <c:v>188.8610000000001</c:v>
                </c:pt>
                <c:pt idx="5">
                  <c:v>188.89699999999993</c:v>
                </c:pt>
                <c:pt idx="6">
                  <c:v>190.50299999999993</c:v>
                </c:pt>
                <c:pt idx="7">
                  <c:v>191.52100000000007</c:v>
                </c:pt>
                <c:pt idx="8">
                  <c:v>195.40700000000004</c:v>
                </c:pt>
                <c:pt idx="9">
                  <c:v>208.60199999999998</c:v>
                </c:pt>
                <c:pt idx="10">
                  <c:v>207.55799999999999</c:v>
                </c:pt>
                <c:pt idx="11">
                  <c:v>212.226</c:v>
                </c:pt>
                <c:pt idx="12">
                  <c:v>216.90099999999995</c:v>
                </c:pt>
                <c:pt idx="13">
                  <c:v>217.62499999999989</c:v>
                </c:pt>
                <c:pt idx="14">
                  <c:v>219.10199999999986</c:v>
                </c:pt>
                <c:pt idx="15">
                  <c:v>226.04700000000003</c:v>
                </c:pt>
                <c:pt idx="16">
                  <c:v>234.08600000000001</c:v>
                </c:pt>
                <c:pt idx="17">
                  <c:v>240.56399999999985</c:v>
                </c:pt>
                <c:pt idx="18">
                  <c:v>249.84500000000003</c:v>
                </c:pt>
                <c:pt idx="19">
                  <c:v>262.779</c:v>
                </c:pt>
                <c:pt idx="20">
                  <c:v>265.31899999999996</c:v>
                </c:pt>
                <c:pt idx="21">
                  <c:v>270.29299999999989</c:v>
                </c:pt>
                <c:pt idx="22">
                  <c:v>275.09299999999996</c:v>
                </c:pt>
                <c:pt idx="23">
                  <c:v>274.37000000000012</c:v>
                </c:pt>
                <c:pt idx="24">
                  <c:v>275.63599999999997</c:v>
                </c:pt>
                <c:pt idx="25">
                  <c:v>271.10799999999995</c:v>
                </c:pt>
                <c:pt idx="26">
                  <c:v>263.45300000000009</c:v>
                </c:pt>
                <c:pt idx="27">
                  <c:v>264.64999999999998</c:v>
                </c:pt>
                <c:pt idx="28">
                  <c:v>259.46100000000001</c:v>
                </c:pt>
                <c:pt idx="29">
                  <c:v>261.84700000000009</c:v>
                </c:pt>
                <c:pt idx="30">
                  <c:v>273.26700000000005</c:v>
                </c:pt>
                <c:pt idx="31">
                  <c:v>276.51900000000001</c:v>
                </c:pt>
                <c:pt idx="32">
                  <c:v>275.06600000000003</c:v>
                </c:pt>
                <c:pt idx="33">
                  <c:v>278.96900000000005</c:v>
                </c:pt>
                <c:pt idx="34">
                  <c:v>286.22899999999993</c:v>
                </c:pt>
                <c:pt idx="35">
                  <c:v>297.01299999999992</c:v>
                </c:pt>
                <c:pt idx="36">
                  <c:v>306.50199999999995</c:v>
                </c:pt>
                <c:pt idx="37">
                  <c:v>309.5390000000001</c:v>
                </c:pt>
                <c:pt idx="38">
                  <c:v>311.80499999999995</c:v>
                </c:pt>
                <c:pt idx="39">
                  <c:v>315.71300000000008</c:v>
                </c:pt>
                <c:pt idx="40">
                  <c:v>308.8119999999999</c:v>
                </c:pt>
                <c:pt idx="41">
                  <c:v>312.73099999999999</c:v>
                </c:pt>
                <c:pt idx="42">
                  <c:v>315.70799999999997</c:v>
                </c:pt>
                <c:pt idx="43">
                  <c:v>320.8359999999999</c:v>
                </c:pt>
                <c:pt idx="44">
                  <c:v>330.83799999999997</c:v>
                </c:pt>
                <c:pt idx="45">
                  <c:v>334.34299999999985</c:v>
                </c:pt>
                <c:pt idx="46">
                  <c:v>359.89300000000003</c:v>
                </c:pt>
                <c:pt idx="47">
                  <c:v>344.80899999999986</c:v>
                </c:pt>
                <c:pt idx="48">
                  <c:v>366.84699999999998</c:v>
                </c:pt>
                <c:pt idx="49">
                  <c:v>365.76</c:v>
                </c:pt>
                <c:pt idx="50">
                  <c:v>362.1</c:v>
                </c:pt>
                <c:pt idx="51">
                  <c:v>353.149</c:v>
                </c:pt>
                <c:pt idx="52">
                  <c:v>348.86299999999994</c:v>
                </c:pt>
                <c:pt idx="53">
                  <c:v>343.46999999999991</c:v>
                </c:pt>
                <c:pt idx="54">
                  <c:v>337.29299999999989</c:v>
                </c:pt>
                <c:pt idx="55">
                  <c:v>333.24199999999996</c:v>
                </c:pt>
                <c:pt idx="56">
                  <c:v>339.81399999999996</c:v>
                </c:pt>
                <c:pt idx="57">
                  <c:v>341.34299999999996</c:v>
                </c:pt>
                <c:pt idx="58">
                  <c:v>336.64600000000007</c:v>
                </c:pt>
                <c:pt idx="59">
                  <c:v>340.77600000000007</c:v>
                </c:pt>
                <c:pt idx="60">
                  <c:v>342.32300000000009</c:v>
                </c:pt>
                <c:pt idx="61">
                  <c:v>341.46699999999998</c:v>
                </c:pt>
                <c:pt idx="62">
                  <c:v>350.09900000000005</c:v>
                </c:pt>
                <c:pt idx="63">
                  <c:v>343.34399999999994</c:v>
                </c:pt>
                <c:pt idx="64">
                  <c:v>349.1640000000001</c:v>
                </c:pt>
                <c:pt idx="65">
                  <c:v>357.476</c:v>
                </c:pt>
                <c:pt idx="66">
                  <c:v>338.73200000000008</c:v>
                </c:pt>
                <c:pt idx="67">
                  <c:v>352.98899999999992</c:v>
                </c:pt>
                <c:pt idx="68">
                  <c:v>343.18100000000004</c:v>
                </c:pt>
                <c:pt idx="69">
                  <c:v>331.07700000000011</c:v>
                </c:pt>
                <c:pt idx="70">
                  <c:v>342.75900000000013</c:v>
                </c:pt>
                <c:pt idx="71">
                  <c:v>340.50399999999991</c:v>
                </c:pt>
                <c:pt idx="72">
                  <c:v>324.56000000000006</c:v>
                </c:pt>
                <c:pt idx="73">
                  <c:v>331.74300000000005</c:v>
                </c:pt>
                <c:pt idx="74">
                  <c:v>324.94500000000005</c:v>
                </c:pt>
                <c:pt idx="75">
                  <c:v>321.78800000000001</c:v>
                </c:pt>
                <c:pt idx="76">
                  <c:v>324.16200000000015</c:v>
                </c:pt>
                <c:pt idx="77">
                  <c:v>319.83399999999995</c:v>
                </c:pt>
                <c:pt idx="78">
                  <c:v>328.04000000000008</c:v>
                </c:pt>
                <c:pt idx="79">
                  <c:v>310.67499999999995</c:v>
                </c:pt>
                <c:pt idx="80">
                  <c:v>314.70699999999988</c:v>
                </c:pt>
                <c:pt idx="81">
                  <c:v>311.0100000000001</c:v>
                </c:pt>
                <c:pt idx="82">
                  <c:v>312.07000000000005</c:v>
                </c:pt>
                <c:pt idx="83">
                  <c:v>308.20800000000008</c:v>
                </c:pt>
                <c:pt idx="84">
                  <c:v>314.85700000000008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汇总'!$BN$17:$BN$105</c:f>
              <c:numCache>
                <c:formatCode>General</c:formatCode>
                <c:ptCount val="89"/>
                <c:pt idx="0">
                  <c:v>214.70099999999991</c:v>
                </c:pt>
                <c:pt idx="1">
                  <c:v>219.35400000000004</c:v>
                </c:pt>
                <c:pt idx="2">
                  <c:v>234.03400000000011</c:v>
                </c:pt>
                <c:pt idx="3">
                  <c:v>243.42400000000009</c:v>
                </c:pt>
                <c:pt idx="4">
                  <c:v>239.34900000000005</c:v>
                </c:pt>
                <c:pt idx="5">
                  <c:v>261.75</c:v>
                </c:pt>
                <c:pt idx="6">
                  <c:v>281.90499999999997</c:v>
                </c:pt>
                <c:pt idx="7">
                  <c:v>302.03500000000008</c:v>
                </c:pt>
                <c:pt idx="8">
                  <c:v>326.41300000000001</c:v>
                </c:pt>
                <c:pt idx="9">
                  <c:v>338.41300000000001</c:v>
                </c:pt>
                <c:pt idx="10">
                  <c:v>351.48500000000001</c:v>
                </c:pt>
                <c:pt idx="11">
                  <c:v>367.73399999999992</c:v>
                </c:pt>
                <c:pt idx="12">
                  <c:v>393.36399999999992</c:v>
                </c:pt>
                <c:pt idx="13">
                  <c:v>392.39400000000001</c:v>
                </c:pt>
                <c:pt idx="14">
                  <c:v>409.45899999999995</c:v>
                </c:pt>
                <c:pt idx="15">
                  <c:v>415.08900000000006</c:v>
                </c:pt>
                <c:pt idx="16">
                  <c:v>419.76100000000008</c:v>
                </c:pt>
                <c:pt idx="17">
                  <c:v>412.04399999999987</c:v>
                </c:pt>
                <c:pt idx="18">
                  <c:v>424.75299999999993</c:v>
                </c:pt>
                <c:pt idx="19">
                  <c:v>417.46799999999996</c:v>
                </c:pt>
                <c:pt idx="20">
                  <c:v>411.40299999999991</c:v>
                </c:pt>
                <c:pt idx="21">
                  <c:v>414.17100000000005</c:v>
                </c:pt>
                <c:pt idx="22">
                  <c:v>393.26800000000014</c:v>
                </c:pt>
                <c:pt idx="23">
                  <c:v>391.28600000000006</c:v>
                </c:pt>
                <c:pt idx="24">
                  <c:v>372.51299999999992</c:v>
                </c:pt>
                <c:pt idx="25">
                  <c:v>375.50599999999986</c:v>
                </c:pt>
                <c:pt idx="26">
                  <c:v>373.70500000000004</c:v>
                </c:pt>
                <c:pt idx="27">
                  <c:v>355.49999999999989</c:v>
                </c:pt>
                <c:pt idx="28">
                  <c:v>364.13300000000004</c:v>
                </c:pt>
                <c:pt idx="29">
                  <c:v>361.82100000000014</c:v>
                </c:pt>
                <c:pt idx="30">
                  <c:v>349.35899999999992</c:v>
                </c:pt>
                <c:pt idx="31">
                  <c:v>335.9620000000001</c:v>
                </c:pt>
                <c:pt idx="32">
                  <c:v>333.02099999999996</c:v>
                </c:pt>
                <c:pt idx="33">
                  <c:v>339.47600000000011</c:v>
                </c:pt>
                <c:pt idx="34">
                  <c:v>348.50900000000001</c:v>
                </c:pt>
                <c:pt idx="35">
                  <c:v>353.09099999999989</c:v>
                </c:pt>
                <c:pt idx="36">
                  <c:v>352.07099999999991</c:v>
                </c:pt>
                <c:pt idx="37">
                  <c:v>361.80600000000004</c:v>
                </c:pt>
                <c:pt idx="38">
                  <c:v>359.38</c:v>
                </c:pt>
                <c:pt idx="39">
                  <c:v>357.47899999999993</c:v>
                </c:pt>
                <c:pt idx="40">
                  <c:v>354.20900000000006</c:v>
                </c:pt>
                <c:pt idx="41">
                  <c:v>349.56299999999999</c:v>
                </c:pt>
                <c:pt idx="42">
                  <c:v>347.41600000000005</c:v>
                </c:pt>
                <c:pt idx="43">
                  <c:v>343.91899999999987</c:v>
                </c:pt>
                <c:pt idx="44">
                  <c:v>342.65999999999997</c:v>
                </c:pt>
                <c:pt idx="45">
                  <c:v>340.57999999999993</c:v>
                </c:pt>
                <c:pt idx="46">
                  <c:v>346.18599999999992</c:v>
                </c:pt>
                <c:pt idx="47">
                  <c:v>351.31500000000005</c:v>
                </c:pt>
                <c:pt idx="48">
                  <c:v>346.62200000000007</c:v>
                </c:pt>
                <c:pt idx="49">
                  <c:v>354.16800000000001</c:v>
                </c:pt>
                <c:pt idx="50">
                  <c:v>356.68200000000002</c:v>
                </c:pt>
                <c:pt idx="51">
                  <c:v>360.54899999999986</c:v>
                </c:pt>
                <c:pt idx="52">
                  <c:v>365.351</c:v>
                </c:pt>
                <c:pt idx="53">
                  <c:v>372.54200000000003</c:v>
                </c:pt>
                <c:pt idx="54">
                  <c:v>380.33299999999986</c:v>
                </c:pt>
                <c:pt idx="55">
                  <c:v>370.78800000000012</c:v>
                </c:pt>
                <c:pt idx="56">
                  <c:v>379.0619999999999</c:v>
                </c:pt>
                <c:pt idx="57">
                  <c:v>380.54200000000003</c:v>
                </c:pt>
                <c:pt idx="58">
                  <c:v>382.95299999999997</c:v>
                </c:pt>
                <c:pt idx="59">
                  <c:v>374.11199999999985</c:v>
                </c:pt>
                <c:pt idx="60">
                  <c:v>375.22300000000007</c:v>
                </c:pt>
                <c:pt idx="61">
                  <c:v>383.21800000000007</c:v>
                </c:pt>
                <c:pt idx="62">
                  <c:v>399.16800000000012</c:v>
                </c:pt>
                <c:pt idx="63">
                  <c:v>385.91899999999998</c:v>
                </c:pt>
                <c:pt idx="64">
                  <c:v>397.14599999999996</c:v>
                </c:pt>
                <c:pt idx="65">
                  <c:v>384.61399999999992</c:v>
                </c:pt>
                <c:pt idx="66">
                  <c:v>389.70399999999995</c:v>
                </c:pt>
                <c:pt idx="67">
                  <c:v>388.94000000000005</c:v>
                </c:pt>
                <c:pt idx="68">
                  <c:v>391.83500000000004</c:v>
                </c:pt>
                <c:pt idx="69">
                  <c:v>413.37100000000009</c:v>
                </c:pt>
                <c:pt idx="70">
                  <c:v>410.24699999999996</c:v>
                </c:pt>
                <c:pt idx="71">
                  <c:v>408.28300000000002</c:v>
                </c:pt>
                <c:pt idx="72">
                  <c:v>432.601</c:v>
                </c:pt>
                <c:pt idx="73">
                  <c:v>457.40499999999997</c:v>
                </c:pt>
                <c:pt idx="74">
                  <c:v>489.46900000000005</c:v>
                </c:pt>
                <c:pt idx="75">
                  <c:v>536.5920000000001</c:v>
                </c:pt>
                <c:pt idx="76">
                  <c:v>549.19500000000005</c:v>
                </c:pt>
                <c:pt idx="77">
                  <c:v>586.04100000000005</c:v>
                </c:pt>
                <c:pt idx="78">
                  <c:v>599.40599999999995</c:v>
                </c:pt>
                <c:pt idx="79">
                  <c:v>605.04600000000005</c:v>
                </c:pt>
                <c:pt idx="80">
                  <c:v>595.77599999999995</c:v>
                </c:pt>
                <c:pt idx="81">
                  <c:v>580.36099999999999</c:v>
                </c:pt>
                <c:pt idx="82">
                  <c:v>613.11699999999996</c:v>
                </c:pt>
                <c:pt idx="83">
                  <c:v>598.0329999999999</c:v>
                </c:pt>
                <c:pt idx="84">
                  <c:v>577.08399999999995</c:v>
                </c:pt>
                <c:pt idx="85">
                  <c:v>582.71300000000008</c:v>
                </c:pt>
                <c:pt idx="86">
                  <c:v>583.01599999999996</c:v>
                </c:pt>
                <c:pt idx="87">
                  <c:v>568.82000000000005</c:v>
                </c:pt>
                <c:pt idx="88">
                  <c:v>573.23799999999994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汇总'!$BO$14:$BO$105</c:f>
              <c:numCache>
                <c:formatCode>0.00_);[Red]\(0.00\)</c:formatCode>
                <c:ptCount val="92"/>
                <c:pt idx="0">
                  <c:v>209.19799999999987</c:v>
                </c:pt>
                <c:pt idx="1">
                  <c:v>210.40599999999995</c:v>
                </c:pt>
                <c:pt idx="2">
                  <c:v>211.827</c:v>
                </c:pt>
                <c:pt idx="3">
                  <c:v>211.9319999999999</c:v>
                </c:pt>
                <c:pt idx="4">
                  <c:v>225.07400000000007</c:v>
                </c:pt>
                <c:pt idx="5">
                  <c:v>236.10599999999999</c:v>
                </c:pt>
                <c:pt idx="6">
                  <c:v>251.49799999999993</c:v>
                </c:pt>
                <c:pt idx="7">
                  <c:v>264.65400000000011</c:v>
                </c:pt>
                <c:pt idx="8">
                  <c:v>272.51700000000005</c:v>
                </c:pt>
                <c:pt idx="9">
                  <c:v>274.11599999999999</c:v>
                </c:pt>
                <c:pt idx="10">
                  <c:v>284.51600000000008</c:v>
                </c:pt>
                <c:pt idx="11">
                  <c:v>293.03500000000008</c:v>
                </c:pt>
                <c:pt idx="12">
                  <c:v>300.99499999999989</c:v>
                </c:pt>
                <c:pt idx="13">
                  <c:v>306.90200000000016</c:v>
                </c:pt>
                <c:pt idx="14">
                  <c:v>320.73399999999992</c:v>
                </c:pt>
                <c:pt idx="15">
                  <c:v>321.26899999999989</c:v>
                </c:pt>
                <c:pt idx="16">
                  <c:v>324.471</c:v>
                </c:pt>
                <c:pt idx="17">
                  <c:v>332.39299999999992</c:v>
                </c:pt>
                <c:pt idx="18">
                  <c:v>339.28599999999994</c:v>
                </c:pt>
                <c:pt idx="19">
                  <c:v>347.62199999999996</c:v>
                </c:pt>
                <c:pt idx="20">
                  <c:v>346.91699999999992</c:v>
                </c:pt>
                <c:pt idx="21">
                  <c:v>345.58500000000004</c:v>
                </c:pt>
                <c:pt idx="22">
                  <c:v>349.87099999999998</c:v>
                </c:pt>
                <c:pt idx="23">
                  <c:v>347.72899999999993</c:v>
                </c:pt>
                <c:pt idx="24">
                  <c:v>344.30300000000011</c:v>
                </c:pt>
                <c:pt idx="25">
                  <c:v>335.88400000000013</c:v>
                </c:pt>
                <c:pt idx="26">
                  <c:v>331.73199999999997</c:v>
                </c:pt>
                <c:pt idx="27">
                  <c:v>331.63200000000006</c:v>
                </c:pt>
                <c:pt idx="28">
                  <c:v>330.17899999999986</c:v>
                </c:pt>
                <c:pt idx="29">
                  <c:v>323.55000000000007</c:v>
                </c:pt>
                <c:pt idx="30">
                  <c:v>313.26699999999994</c:v>
                </c:pt>
                <c:pt idx="31">
                  <c:v>313.04500000000007</c:v>
                </c:pt>
                <c:pt idx="32">
                  <c:v>301.31600000000003</c:v>
                </c:pt>
                <c:pt idx="33">
                  <c:v>295.41399999999999</c:v>
                </c:pt>
                <c:pt idx="34">
                  <c:v>294.51900000000012</c:v>
                </c:pt>
                <c:pt idx="35">
                  <c:v>296.57100000000014</c:v>
                </c:pt>
                <c:pt idx="36">
                  <c:v>299.41599999999994</c:v>
                </c:pt>
                <c:pt idx="37">
                  <c:v>305.68700000000013</c:v>
                </c:pt>
                <c:pt idx="38">
                  <c:v>307.85099999999989</c:v>
                </c:pt>
                <c:pt idx="39">
                  <c:v>313.03199999999993</c:v>
                </c:pt>
                <c:pt idx="40">
                  <c:v>311.38000000000011</c:v>
                </c:pt>
                <c:pt idx="41">
                  <c:v>309.32599999999991</c:v>
                </c:pt>
                <c:pt idx="42">
                  <c:v>309.23400000000004</c:v>
                </c:pt>
                <c:pt idx="43">
                  <c:v>313.2650000000001</c:v>
                </c:pt>
                <c:pt idx="44">
                  <c:v>319.5859999999999</c:v>
                </c:pt>
                <c:pt idx="45">
                  <c:v>326.51300000000003</c:v>
                </c:pt>
                <c:pt idx="46">
                  <c:v>326.57799999999997</c:v>
                </c:pt>
                <c:pt idx="47">
                  <c:v>319.33900000000006</c:v>
                </c:pt>
                <c:pt idx="48">
                  <c:v>324.07999999999993</c:v>
                </c:pt>
                <c:pt idx="49">
                  <c:v>327.13200000000006</c:v>
                </c:pt>
                <c:pt idx="50">
                  <c:v>331.86099999999988</c:v>
                </c:pt>
                <c:pt idx="51">
                  <c:v>337.36500000000001</c:v>
                </c:pt>
                <c:pt idx="52">
                  <c:v>356.42600000000004</c:v>
                </c:pt>
                <c:pt idx="53">
                  <c:v>376.72</c:v>
                </c:pt>
                <c:pt idx="54">
                  <c:v>383.85399999999993</c:v>
                </c:pt>
                <c:pt idx="55">
                  <c:v>389.65099999999995</c:v>
                </c:pt>
                <c:pt idx="56">
                  <c:v>398.00300000000004</c:v>
                </c:pt>
                <c:pt idx="57">
                  <c:v>397.07199999999989</c:v>
                </c:pt>
                <c:pt idx="58">
                  <c:v>384.21300000000008</c:v>
                </c:pt>
                <c:pt idx="59">
                  <c:v>390.72900000000004</c:v>
                </c:pt>
                <c:pt idx="60">
                  <c:v>389.00300000000004</c:v>
                </c:pt>
                <c:pt idx="61">
                  <c:v>388.83799999999997</c:v>
                </c:pt>
                <c:pt idx="62">
                  <c:v>384.63300000000004</c:v>
                </c:pt>
                <c:pt idx="63">
                  <c:v>391.84600000000012</c:v>
                </c:pt>
                <c:pt idx="64">
                  <c:v>385.30799999999999</c:v>
                </c:pt>
                <c:pt idx="65">
                  <c:v>388.69399999999996</c:v>
                </c:pt>
                <c:pt idx="66">
                  <c:v>377.89199999999994</c:v>
                </c:pt>
                <c:pt idx="67">
                  <c:v>385.75500000000011</c:v>
                </c:pt>
                <c:pt idx="68">
                  <c:v>384.33299999999997</c:v>
                </c:pt>
                <c:pt idx="69">
                  <c:v>381.09999999999991</c:v>
                </c:pt>
                <c:pt idx="70">
                  <c:v>378.86899999999991</c:v>
                </c:pt>
                <c:pt idx="71">
                  <c:v>384.80899999999997</c:v>
                </c:pt>
                <c:pt idx="72">
                  <c:v>406.33500000000004</c:v>
                </c:pt>
                <c:pt idx="73">
                  <c:v>401.86</c:v>
                </c:pt>
                <c:pt idx="74">
                  <c:v>410.9799999999999</c:v>
                </c:pt>
                <c:pt idx="75">
                  <c:v>410.7700000000001</c:v>
                </c:pt>
                <c:pt idx="76">
                  <c:v>413.80899999999997</c:v>
                </c:pt>
                <c:pt idx="77">
                  <c:v>426.49900000000002</c:v>
                </c:pt>
                <c:pt idx="78">
                  <c:v>443.60300000000007</c:v>
                </c:pt>
                <c:pt idx="79">
                  <c:v>434.08199999999999</c:v>
                </c:pt>
                <c:pt idx="80">
                  <c:v>425.54499999999996</c:v>
                </c:pt>
                <c:pt idx="81">
                  <c:v>432.06299999999987</c:v>
                </c:pt>
                <c:pt idx="82">
                  <c:v>429.25299999999993</c:v>
                </c:pt>
                <c:pt idx="83">
                  <c:v>424.45299999999986</c:v>
                </c:pt>
                <c:pt idx="84">
                  <c:v>410.29900000000009</c:v>
                </c:pt>
                <c:pt idx="85">
                  <c:v>407.05899999999997</c:v>
                </c:pt>
                <c:pt idx="86">
                  <c:v>397.42699999999991</c:v>
                </c:pt>
                <c:pt idx="87">
                  <c:v>388.82499999999993</c:v>
                </c:pt>
                <c:pt idx="88">
                  <c:v>398.06100000000004</c:v>
                </c:pt>
                <c:pt idx="89">
                  <c:v>389.98599999999999</c:v>
                </c:pt>
                <c:pt idx="90">
                  <c:v>393.46600000000001</c:v>
                </c:pt>
                <c:pt idx="91">
                  <c:v>394.15899999999999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汇总'!$BP$16:$BP$105</c:f>
              <c:numCache>
                <c:formatCode>General</c:formatCode>
                <c:ptCount val="90"/>
                <c:pt idx="0">
                  <c:v>236.98299999999995</c:v>
                </c:pt>
                <c:pt idx="1">
                  <c:v>248.27800000000013</c:v>
                </c:pt>
                <c:pt idx="2">
                  <c:v>264.80299999999988</c:v>
                </c:pt>
                <c:pt idx="3">
                  <c:v>264.49700000000007</c:v>
                </c:pt>
                <c:pt idx="4">
                  <c:v>277.7059999999999</c:v>
                </c:pt>
                <c:pt idx="5">
                  <c:v>271.58299999999997</c:v>
                </c:pt>
                <c:pt idx="6">
                  <c:v>275.23699999999997</c:v>
                </c:pt>
                <c:pt idx="7">
                  <c:v>292.24200000000008</c:v>
                </c:pt>
                <c:pt idx="8">
                  <c:v>314.5</c:v>
                </c:pt>
                <c:pt idx="9">
                  <c:v>317.76300000000003</c:v>
                </c:pt>
                <c:pt idx="10">
                  <c:v>323.30199999999991</c:v>
                </c:pt>
                <c:pt idx="11">
                  <c:v>322.09099999999989</c:v>
                </c:pt>
                <c:pt idx="12">
                  <c:v>338.27300000000002</c:v>
                </c:pt>
                <c:pt idx="13">
                  <c:v>331.19200000000001</c:v>
                </c:pt>
                <c:pt idx="14">
                  <c:v>344.66599999999994</c:v>
                </c:pt>
                <c:pt idx="15">
                  <c:v>342.74900000000002</c:v>
                </c:pt>
                <c:pt idx="16">
                  <c:v>345.06099999999992</c:v>
                </c:pt>
                <c:pt idx="17">
                  <c:v>340.95299999999997</c:v>
                </c:pt>
                <c:pt idx="18">
                  <c:v>342.62199999999996</c:v>
                </c:pt>
                <c:pt idx="19">
                  <c:v>348.63700000000006</c:v>
                </c:pt>
                <c:pt idx="20">
                  <c:v>348.21199999999999</c:v>
                </c:pt>
                <c:pt idx="21">
                  <c:v>353.64599999999984</c:v>
                </c:pt>
                <c:pt idx="22">
                  <c:v>365.85799999999995</c:v>
                </c:pt>
                <c:pt idx="23">
                  <c:v>365.42499999999995</c:v>
                </c:pt>
                <c:pt idx="24">
                  <c:v>378.06099999999992</c:v>
                </c:pt>
                <c:pt idx="25">
                  <c:v>395.52700000000016</c:v>
                </c:pt>
                <c:pt idx="26">
                  <c:v>378.36900000000003</c:v>
                </c:pt>
                <c:pt idx="27">
                  <c:v>380.928</c:v>
                </c:pt>
                <c:pt idx="28">
                  <c:v>369.18099999999993</c:v>
                </c:pt>
                <c:pt idx="29">
                  <c:v>354.99900000000002</c:v>
                </c:pt>
                <c:pt idx="30">
                  <c:v>361.82500000000016</c:v>
                </c:pt>
                <c:pt idx="31">
                  <c:v>355.72300000000007</c:v>
                </c:pt>
                <c:pt idx="32">
                  <c:v>353.47900000000004</c:v>
                </c:pt>
                <c:pt idx="33">
                  <c:v>351.7650000000001</c:v>
                </c:pt>
                <c:pt idx="34">
                  <c:v>363.52299999999991</c:v>
                </c:pt>
                <c:pt idx="35">
                  <c:v>359.45899999999983</c:v>
                </c:pt>
                <c:pt idx="36">
                  <c:v>352.32100000000003</c:v>
                </c:pt>
                <c:pt idx="37">
                  <c:v>359.01400000000001</c:v>
                </c:pt>
                <c:pt idx="38">
                  <c:v>366.94899999999996</c:v>
                </c:pt>
                <c:pt idx="39">
                  <c:v>368.32100000000003</c:v>
                </c:pt>
                <c:pt idx="40">
                  <c:v>353.34699999999998</c:v>
                </c:pt>
                <c:pt idx="41">
                  <c:v>352.4860000000001</c:v>
                </c:pt>
                <c:pt idx="42">
                  <c:v>364.00200000000007</c:v>
                </c:pt>
                <c:pt idx="43">
                  <c:v>368.07999999999993</c:v>
                </c:pt>
                <c:pt idx="44">
                  <c:v>351.2829999999999</c:v>
                </c:pt>
                <c:pt idx="45">
                  <c:v>356.18299999999999</c:v>
                </c:pt>
                <c:pt idx="46">
                  <c:v>360.80899999999997</c:v>
                </c:pt>
                <c:pt idx="47">
                  <c:v>356.97900000000016</c:v>
                </c:pt>
                <c:pt idx="48">
                  <c:v>353.67400000000009</c:v>
                </c:pt>
                <c:pt idx="49">
                  <c:v>352.779</c:v>
                </c:pt>
                <c:pt idx="50">
                  <c:v>361.45500000000004</c:v>
                </c:pt>
                <c:pt idx="51">
                  <c:v>363.74</c:v>
                </c:pt>
                <c:pt idx="52">
                  <c:v>374.30400000000009</c:v>
                </c:pt>
                <c:pt idx="53">
                  <c:v>372.06099999999992</c:v>
                </c:pt>
                <c:pt idx="54">
                  <c:v>388.03399999999988</c:v>
                </c:pt>
                <c:pt idx="55">
                  <c:v>396.96699999999998</c:v>
                </c:pt>
                <c:pt idx="56">
                  <c:v>398.29399999999987</c:v>
                </c:pt>
                <c:pt idx="57">
                  <c:v>407.82000000000005</c:v>
                </c:pt>
                <c:pt idx="58">
                  <c:v>406.75099999999998</c:v>
                </c:pt>
                <c:pt idx="59">
                  <c:v>421.95600000000002</c:v>
                </c:pt>
                <c:pt idx="60">
                  <c:v>437.803</c:v>
                </c:pt>
                <c:pt idx="61">
                  <c:v>464.91300000000001</c:v>
                </c:pt>
                <c:pt idx="62">
                  <c:v>479.86500000000001</c:v>
                </c:pt>
                <c:pt idx="63">
                  <c:v>504.596</c:v>
                </c:pt>
                <c:pt idx="64">
                  <c:v>518.37200000000007</c:v>
                </c:pt>
                <c:pt idx="65">
                  <c:v>532.37399999999991</c:v>
                </c:pt>
                <c:pt idx="66">
                  <c:v>563.8889999999999</c:v>
                </c:pt>
                <c:pt idx="67">
                  <c:v>572.69900000000007</c:v>
                </c:pt>
                <c:pt idx="68">
                  <c:v>577.995</c:v>
                </c:pt>
                <c:pt idx="69">
                  <c:v>579.19899999999996</c:v>
                </c:pt>
                <c:pt idx="70">
                  <c:v>600.05199999999991</c:v>
                </c:pt>
                <c:pt idx="71">
                  <c:v>565.56299999999999</c:v>
                </c:pt>
                <c:pt idx="72">
                  <c:v>576.18400000000008</c:v>
                </c:pt>
                <c:pt idx="73">
                  <c:v>559.70100000000014</c:v>
                </c:pt>
                <c:pt idx="74">
                  <c:v>554.04700000000003</c:v>
                </c:pt>
                <c:pt idx="75">
                  <c:v>533.84900000000005</c:v>
                </c:pt>
                <c:pt idx="76">
                  <c:v>537.69299999999998</c:v>
                </c:pt>
                <c:pt idx="77">
                  <c:v>525.35</c:v>
                </c:pt>
                <c:pt idx="78">
                  <c:v>510.84499999999991</c:v>
                </c:pt>
                <c:pt idx="79">
                  <c:v>519.96900000000005</c:v>
                </c:pt>
                <c:pt idx="80">
                  <c:v>516.31600000000003</c:v>
                </c:pt>
                <c:pt idx="81">
                  <c:v>509.4620000000001</c:v>
                </c:pt>
                <c:pt idx="82">
                  <c:v>503.86900000000003</c:v>
                </c:pt>
                <c:pt idx="83">
                  <c:v>512.36699999999996</c:v>
                </c:pt>
                <c:pt idx="84">
                  <c:v>485.4430000000001</c:v>
                </c:pt>
                <c:pt idx="85">
                  <c:v>471.04500000000007</c:v>
                </c:pt>
                <c:pt idx="86">
                  <c:v>507.7600000000001</c:v>
                </c:pt>
                <c:pt idx="87">
                  <c:v>494.77499999999998</c:v>
                </c:pt>
                <c:pt idx="88">
                  <c:v>476.74000000000012</c:v>
                </c:pt>
                <c:pt idx="89">
                  <c:v>467.25300000000004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汇总'!$BQ$14:$BQ$105</c:f>
              <c:numCache>
                <c:formatCode>0.00_);[Red]\(0.00\)</c:formatCode>
                <c:ptCount val="92"/>
                <c:pt idx="0">
                  <c:v>215.94199999999989</c:v>
                </c:pt>
                <c:pt idx="1">
                  <c:v>225.36099999999999</c:v>
                </c:pt>
                <c:pt idx="2">
                  <c:v>232.86099999999988</c:v>
                </c:pt>
                <c:pt idx="3">
                  <c:v>233.38099999999997</c:v>
                </c:pt>
                <c:pt idx="4">
                  <c:v>239.37300000000005</c:v>
                </c:pt>
                <c:pt idx="5">
                  <c:v>233.80700000000002</c:v>
                </c:pt>
                <c:pt idx="6">
                  <c:v>236.59400000000005</c:v>
                </c:pt>
                <c:pt idx="7">
                  <c:v>226.29000000000008</c:v>
                </c:pt>
                <c:pt idx="8">
                  <c:v>219.98699999999997</c:v>
                </c:pt>
                <c:pt idx="9">
                  <c:v>218.55399999999997</c:v>
                </c:pt>
                <c:pt idx="10">
                  <c:v>216.04600000000005</c:v>
                </c:pt>
                <c:pt idx="11">
                  <c:v>208.39</c:v>
                </c:pt>
                <c:pt idx="12">
                  <c:v>208.69499999999994</c:v>
                </c:pt>
                <c:pt idx="13">
                  <c:v>218.54500000000007</c:v>
                </c:pt>
                <c:pt idx="14">
                  <c:v>225.29399999999998</c:v>
                </c:pt>
                <c:pt idx="15">
                  <c:v>228.94200000000001</c:v>
                </c:pt>
                <c:pt idx="16">
                  <c:v>225.03700000000003</c:v>
                </c:pt>
                <c:pt idx="17">
                  <c:v>228.43100000000004</c:v>
                </c:pt>
                <c:pt idx="18">
                  <c:v>233.61899999999991</c:v>
                </c:pt>
                <c:pt idx="19">
                  <c:v>238.75199999999995</c:v>
                </c:pt>
                <c:pt idx="20">
                  <c:v>242.39</c:v>
                </c:pt>
                <c:pt idx="21">
                  <c:v>248.87600000000009</c:v>
                </c:pt>
                <c:pt idx="22">
                  <c:v>251.97700000000009</c:v>
                </c:pt>
                <c:pt idx="23">
                  <c:v>266.01799999999992</c:v>
                </c:pt>
                <c:pt idx="24">
                  <c:v>273.43799999999987</c:v>
                </c:pt>
                <c:pt idx="25">
                  <c:v>274.57299999999987</c:v>
                </c:pt>
                <c:pt idx="26">
                  <c:v>272.58999999999992</c:v>
                </c:pt>
                <c:pt idx="27">
                  <c:v>267.56200000000001</c:v>
                </c:pt>
                <c:pt idx="28">
                  <c:v>268.47699999999998</c:v>
                </c:pt>
                <c:pt idx="29">
                  <c:v>265.428</c:v>
                </c:pt>
                <c:pt idx="30">
                  <c:v>270.56700000000012</c:v>
                </c:pt>
                <c:pt idx="31">
                  <c:v>266.19699999999989</c:v>
                </c:pt>
                <c:pt idx="32">
                  <c:v>273.85700000000008</c:v>
                </c:pt>
                <c:pt idx="33">
                  <c:v>275.31200000000001</c:v>
                </c:pt>
                <c:pt idx="34">
                  <c:v>275.32500000000005</c:v>
                </c:pt>
                <c:pt idx="35">
                  <c:v>281.92000000000007</c:v>
                </c:pt>
                <c:pt idx="36">
                  <c:v>293.30299999999988</c:v>
                </c:pt>
                <c:pt idx="37">
                  <c:v>292.10299999999984</c:v>
                </c:pt>
                <c:pt idx="38">
                  <c:v>297.3839999999999</c:v>
                </c:pt>
                <c:pt idx="39">
                  <c:v>307.226</c:v>
                </c:pt>
                <c:pt idx="40">
                  <c:v>322.01699999999994</c:v>
                </c:pt>
                <c:pt idx="41">
                  <c:v>349.83499999999992</c:v>
                </c:pt>
                <c:pt idx="42">
                  <c:v>380.01199999999994</c:v>
                </c:pt>
                <c:pt idx="43">
                  <c:v>398.27700000000004</c:v>
                </c:pt>
                <c:pt idx="44">
                  <c:v>408.48599999999999</c:v>
                </c:pt>
                <c:pt idx="45">
                  <c:v>413.72600000000011</c:v>
                </c:pt>
                <c:pt idx="46">
                  <c:v>408.78400000000011</c:v>
                </c:pt>
                <c:pt idx="47">
                  <c:v>423.51499999999987</c:v>
                </c:pt>
                <c:pt idx="48">
                  <c:v>432.10500000000002</c:v>
                </c:pt>
                <c:pt idx="49">
                  <c:v>431.87199999999996</c:v>
                </c:pt>
                <c:pt idx="50">
                  <c:v>434.34100000000001</c:v>
                </c:pt>
                <c:pt idx="51">
                  <c:v>431.70800000000008</c:v>
                </c:pt>
                <c:pt idx="52">
                  <c:v>430.89800000000002</c:v>
                </c:pt>
                <c:pt idx="53">
                  <c:v>431.49600000000009</c:v>
                </c:pt>
                <c:pt idx="54">
                  <c:v>432.41599999999994</c:v>
                </c:pt>
                <c:pt idx="55">
                  <c:v>426.55700000000002</c:v>
                </c:pt>
                <c:pt idx="56">
                  <c:v>438.15699999999993</c:v>
                </c:pt>
                <c:pt idx="57">
                  <c:v>429.82599999999991</c:v>
                </c:pt>
                <c:pt idx="58">
                  <c:v>423.34299999999985</c:v>
                </c:pt>
                <c:pt idx="59">
                  <c:v>418.94099999999992</c:v>
                </c:pt>
                <c:pt idx="60">
                  <c:v>408.07099999999991</c:v>
                </c:pt>
                <c:pt idx="61">
                  <c:v>405.43600000000004</c:v>
                </c:pt>
                <c:pt idx="62">
                  <c:v>391.14800000000002</c:v>
                </c:pt>
                <c:pt idx="63">
                  <c:v>387.26800000000003</c:v>
                </c:pt>
                <c:pt idx="64">
                  <c:v>382.43299999999999</c:v>
                </c:pt>
                <c:pt idx="65">
                  <c:v>368.14699999999993</c:v>
                </c:pt>
                <c:pt idx="66">
                  <c:v>360.14499999999998</c:v>
                </c:pt>
                <c:pt idx="67">
                  <c:v>359.50300000000004</c:v>
                </c:pt>
                <c:pt idx="68">
                  <c:v>354.55500000000006</c:v>
                </c:pt>
                <c:pt idx="69">
                  <c:v>351.06400000000008</c:v>
                </c:pt>
                <c:pt idx="70">
                  <c:v>348.15200000000016</c:v>
                </c:pt>
                <c:pt idx="71">
                  <c:v>348.62700000000007</c:v>
                </c:pt>
                <c:pt idx="72">
                  <c:v>362.2829999999999</c:v>
                </c:pt>
                <c:pt idx="73">
                  <c:v>359.34800000000007</c:v>
                </c:pt>
                <c:pt idx="74">
                  <c:v>372.15600000000006</c:v>
                </c:pt>
                <c:pt idx="75">
                  <c:v>373.82900000000006</c:v>
                </c:pt>
                <c:pt idx="76">
                  <c:v>369.31700000000001</c:v>
                </c:pt>
                <c:pt idx="77">
                  <c:v>359.58800000000008</c:v>
                </c:pt>
                <c:pt idx="78">
                  <c:v>368.49700000000007</c:v>
                </c:pt>
                <c:pt idx="79">
                  <c:v>366.245</c:v>
                </c:pt>
                <c:pt idx="80">
                  <c:v>354.42700000000002</c:v>
                </c:pt>
                <c:pt idx="81">
                  <c:v>367.78600000000006</c:v>
                </c:pt>
                <c:pt idx="82">
                  <c:v>361.57400000000007</c:v>
                </c:pt>
                <c:pt idx="83">
                  <c:v>362.447</c:v>
                </c:pt>
                <c:pt idx="84">
                  <c:v>355.80100000000004</c:v>
                </c:pt>
                <c:pt idx="85">
                  <c:v>366.00700000000006</c:v>
                </c:pt>
                <c:pt idx="86">
                  <c:v>347.29499999999996</c:v>
                </c:pt>
                <c:pt idx="87">
                  <c:v>335.298</c:v>
                </c:pt>
                <c:pt idx="88">
                  <c:v>330.81499999999994</c:v>
                </c:pt>
                <c:pt idx="89">
                  <c:v>331.26799999999992</c:v>
                </c:pt>
                <c:pt idx="90">
                  <c:v>306.476</c:v>
                </c:pt>
                <c:pt idx="91">
                  <c:v>320.61299999999994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汇总'!$BR$18:$BR$105</c:f>
              <c:numCache>
                <c:formatCode>General</c:formatCode>
                <c:ptCount val="88"/>
                <c:pt idx="0">
                  <c:v>137.33799999999997</c:v>
                </c:pt>
                <c:pt idx="1">
                  <c:v>120.40100000000007</c:v>
                </c:pt>
                <c:pt idx="2">
                  <c:v>123.21400000000006</c:v>
                </c:pt>
                <c:pt idx="3">
                  <c:v>127.33699999999999</c:v>
                </c:pt>
                <c:pt idx="4">
                  <c:v>138.41800000000001</c:v>
                </c:pt>
                <c:pt idx="5">
                  <c:v>157.46899999999994</c:v>
                </c:pt>
                <c:pt idx="6">
                  <c:v>173.01900000000001</c:v>
                </c:pt>
                <c:pt idx="7">
                  <c:v>191.91499999999996</c:v>
                </c:pt>
                <c:pt idx="8">
                  <c:v>204.72600000000011</c:v>
                </c:pt>
                <c:pt idx="9">
                  <c:v>220.37399999999991</c:v>
                </c:pt>
                <c:pt idx="10">
                  <c:v>242.83100000000002</c:v>
                </c:pt>
                <c:pt idx="11">
                  <c:v>250.61200000000008</c:v>
                </c:pt>
                <c:pt idx="12">
                  <c:v>244.33799999999997</c:v>
                </c:pt>
                <c:pt idx="13">
                  <c:v>245.96799999999996</c:v>
                </c:pt>
                <c:pt idx="14">
                  <c:v>245.57100000000014</c:v>
                </c:pt>
                <c:pt idx="15">
                  <c:v>242.10299999999995</c:v>
                </c:pt>
                <c:pt idx="16">
                  <c:v>245.19600000000003</c:v>
                </c:pt>
                <c:pt idx="17">
                  <c:v>247.01400000000001</c:v>
                </c:pt>
                <c:pt idx="18">
                  <c:v>252.11700000000008</c:v>
                </c:pt>
                <c:pt idx="19">
                  <c:v>251.51300000000003</c:v>
                </c:pt>
                <c:pt idx="20">
                  <c:v>262.84900000000005</c:v>
                </c:pt>
                <c:pt idx="21">
                  <c:v>254.83100000000002</c:v>
                </c:pt>
                <c:pt idx="22">
                  <c:v>258.98099999999999</c:v>
                </c:pt>
                <c:pt idx="23">
                  <c:v>257.846</c:v>
                </c:pt>
                <c:pt idx="24">
                  <c:v>293.29600000000005</c:v>
                </c:pt>
                <c:pt idx="25">
                  <c:v>279.67099999999994</c:v>
                </c:pt>
                <c:pt idx="26">
                  <c:v>275.67400000000009</c:v>
                </c:pt>
                <c:pt idx="27">
                  <c:v>269.77800000000002</c:v>
                </c:pt>
                <c:pt idx="28">
                  <c:v>276.27900000000011</c:v>
                </c:pt>
                <c:pt idx="29">
                  <c:v>283.69299999999987</c:v>
                </c:pt>
                <c:pt idx="30">
                  <c:v>280.47700000000009</c:v>
                </c:pt>
                <c:pt idx="31">
                  <c:v>294.49400000000003</c:v>
                </c:pt>
                <c:pt idx="32">
                  <c:v>289.33699999999999</c:v>
                </c:pt>
                <c:pt idx="33">
                  <c:v>292.31900000000007</c:v>
                </c:pt>
                <c:pt idx="34">
                  <c:v>291.23899999999992</c:v>
                </c:pt>
                <c:pt idx="35">
                  <c:v>295.85700000000008</c:v>
                </c:pt>
                <c:pt idx="36">
                  <c:v>289.01200000000006</c:v>
                </c:pt>
                <c:pt idx="37">
                  <c:v>291.80000000000007</c:v>
                </c:pt>
                <c:pt idx="38">
                  <c:v>282.22800000000007</c:v>
                </c:pt>
                <c:pt idx="39">
                  <c:v>279.53600000000006</c:v>
                </c:pt>
                <c:pt idx="40">
                  <c:v>281.1450000000001</c:v>
                </c:pt>
                <c:pt idx="41">
                  <c:v>289.20699999999999</c:v>
                </c:pt>
                <c:pt idx="42">
                  <c:v>288.49800000000005</c:v>
                </c:pt>
                <c:pt idx="43">
                  <c:v>287.59699999999998</c:v>
                </c:pt>
                <c:pt idx="44">
                  <c:v>290.09400000000005</c:v>
                </c:pt>
                <c:pt idx="45">
                  <c:v>285.72800000000007</c:v>
                </c:pt>
                <c:pt idx="46">
                  <c:v>296.71800000000007</c:v>
                </c:pt>
                <c:pt idx="47">
                  <c:v>318.68499999999995</c:v>
                </c:pt>
                <c:pt idx="48">
                  <c:v>335.69399999999996</c:v>
                </c:pt>
                <c:pt idx="49">
                  <c:v>342.56500000000005</c:v>
                </c:pt>
                <c:pt idx="50">
                  <c:v>353.45899999999995</c:v>
                </c:pt>
                <c:pt idx="51">
                  <c:v>358.66300000000001</c:v>
                </c:pt>
                <c:pt idx="52">
                  <c:v>369.71500000000003</c:v>
                </c:pt>
                <c:pt idx="53">
                  <c:v>369.774</c:v>
                </c:pt>
                <c:pt idx="54">
                  <c:v>368.77699999999993</c:v>
                </c:pt>
                <c:pt idx="55">
                  <c:v>378.64200000000005</c:v>
                </c:pt>
                <c:pt idx="56">
                  <c:v>368.63599999999997</c:v>
                </c:pt>
                <c:pt idx="57">
                  <c:v>376.54700000000003</c:v>
                </c:pt>
                <c:pt idx="58">
                  <c:v>380.45800000000008</c:v>
                </c:pt>
                <c:pt idx="59">
                  <c:v>377.31399999999996</c:v>
                </c:pt>
                <c:pt idx="60">
                  <c:v>382.553</c:v>
                </c:pt>
                <c:pt idx="61">
                  <c:v>388.18299999999988</c:v>
                </c:pt>
                <c:pt idx="62">
                  <c:v>393.69200000000001</c:v>
                </c:pt>
                <c:pt idx="63">
                  <c:v>407.72699999999998</c:v>
                </c:pt>
                <c:pt idx="64">
                  <c:v>406.60599999999988</c:v>
                </c:pt>
                <c:pt idx="65">
                  <c:v>407.24099999999999</c:v>
                </c:pt>
                <c:pt idx="66">
                  <c:v>417.4140000000001</c:v>
                </c:pt>
                <c:pt idx="67">
                  <c:v>433.27199999999993</c:v>
                </c:pt>
                <c:pt idx="68">
                  <c:v>489.822</c:v>
                </c:pt>
                <c:pt idx="69">
                  <c:v>519.05700000000013</c:v>
                </c:pt>
                <c:pt idx="70">
                  <c:v>538.28099999999995</c:v>
                </c:pt>
                <c:pt idx="71">
                  <c:v>578.08299999999997</c:v>
                </c:pt>
                <c:pt idx="72">
                  <c:v>621.49699999999984</c:v>
                </c:pt>
                <c:pt idx="73">
                  <c:v>670.6</c:v>
                </c:pt>
                <c:pt idx="74">
                  <c:v>664.98299999999995</c:v>
                </c:pt>
                <c:pt idx="75">
                  <c:v>680.08899999999994</c:v>
                </c:pt>
                <c:pt idx="76">
                  <c:v>657.95800000000008</c:v>
                </c:pt>
                <c:pt idx="77">
                  <c:v>694.33800000000008</c:v>
                </c:pt>
                <c:pt idx="78">
                  <c:v>707.49899999999991</c:v>
                </c:pt>
                <c:pt idx="79">
                  <c:v>701.76100000000008</c:v>
                </c:pt>
                <c:pt idx="80">
                  <c:v>681.65400000000011</c:v>
                </c:pt>
                <c:pt idx="81">
                  <c:v>665.70600000000013</c:v>
                </c:pt>
                <c:pt idx="82">
                  <c:v>655.58300000000008</c:v>
                </c:pt>
                <c:pt idx="83">
                  <c:v>636.02299999999991</c:v>
                </c:pt>
                <c:pt idx="84">
                  <c:v>639.10799999999995</c:v>
                </c:pt>
                <c:pt idx="85">
                  <c:v>633.16800000000012</c:v>
                </c:pt>
                <c:pt idx="86">
                  <c:v>648.78499999999997</c:v>
                </c:pt>
                <c:pt idx="87">
                  <c:v>629.56499999999994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汇总'!$BS$15:$BS$105</c:f>
              <c:numCache>
                <c:formatCode>General</c:formatCode>
                <c:ptCount val="91"/>
                <c:pt idx="0">
                  <c:v>172.322</c:v>
                </c:pt>
                <c:pt idx="1">
                  <c:v>183.76699999999994</c:v>
                </c:pt>
                <c:pt idx="2">
                  <c:v>183.53199999999993</c:v>
                </c:pt>
                <c:pt idx="3">
                  <c:v>188.67399999999998</c:v>
                </c:pt>
                <c:pt idx="4">
                  <c:v>200.03000000000009</c:v>
                </c:pt>
                <c:pt idx="5">
                  <c:v>210.21499999999992</c:v>
                </c:pt>
                <c:pt idx="6">
                  <c:v>238.81700000000001</c:v>
                </c:pt>
                <c:pt idx="7">
                  <c:v>262.29200000000003</c:v>
                </c:pt>
                <c:pt idx="8">
                  <c:v>284.52899999999988</c:v>
                </c:pt>
                <c:pt idx="9">
                  <c:v>298.73699999999997</c:v>
                </c:pt>
                <c:pt idx="10">
                  <c:v>310.62799999999993</c:v>
                </c:pt>
                <c:pt idx="11">
                  <c:v>324.90300000000002</c:v>
                </c:pt>
                <c:pt idx="12">
                  <c:v>329.07499999999993</c:v>
                </c:pt>
                <c:pt idx="13">
                  <c:v>342.33499999999992</c:v>
                </c:pt>
                <c:pt idx="14">
                  <c:v>335.64699999999993</c:v>
                </c:pt>
                <c:pt idx="15">
                  <c:v>344.46300000000008</c:v>
                </c:pt>
                <c:pt idx="16">
                  <c:v>353.95400000000006</c:v>
                </c:pt>
                <c:pt idx="17">
                  <c:v>352.01199999999994</c:v>
                </c:pt>
                <c:pt idx="18">
                  <c:v>365.01699999999994</c:v>
                </c:pt>
                <c:pt idx="19">
                  <c:v>357.44499999999994</c:v>
                </c:pt>
                <c:pt idx="20">
                  <c:v>357.20299999999997</c:v>
                </c:pt>
                <c:pt idx="21">
                  <c:v>355.34199999999998</c:v>
                </c:pt>
                <c:pt idx="22">
                  <c:v>353.67699999999991</c:v>
                </c:pt>
                <c:pt idx="23">
                  <c:v>334.66500000000008</c:v>
                </c:pt>
                <c:pt idx="24">
                  <c:v>325.35299999999995</c:v>
                </c:pt>
                <c:pt idx="25">
                  <c:v>328.01900000000001</c:v>
                </c:pt>
                <c:pt idx="26">
                  <c:v>333.73300000000006</c:v>
                </c:pt>
                <c:pt idx="27">
                  <c:v>331.32500000000016</c:v>
                </c:pt>
                <c:pt idx="28">
                  <c:v>327.45099999999991</c:v>
                </c:pt>
                <c:pt idx="29">
                  <c:v>335.36099999999999</c:v>
                </c:pt>
                <c:pt idx="30">
                  <c:v>329.48700000000008</c:v>
                </c:pt>
                <c:pt idx="31">
                  <c:v>339.04699999999991</c:v>
                </c:pt>
                <c:pt idx="32">
                  <c:v>327.04599999999994</c:v>
                </c:pt>
                <c:pt idx="33">
                  <c:v>327.66899999999998</c:v>
                </c:pt>
                <c:pt idx="34">
                  <c:v>327.37199999999984</c:v>
                </c:pt>
                <c:pt idx="35">
                  <c:v>321.56799999999998</c:v>
                </c:pt>
                <c:pt idx="36">
                  <c:v>318.63199999999995</c:v>
                </c:pt>
                <c:pt idx="37">
                  <c:v>313.25499999999988</c:v>
                </c:pt>
                <c:pt idx="38">
                  <c:v>314.60900000000004</c:v>
                </c:pt>
                <c:pt idx="39">
                  <c:v>308.80899999999997</c:v>
                </c:pt>
                <c:pt idx="40">
                  <c:v>310.12799999999993</c:v>
                </c:pt>
                <c:pt idx="41">
                  <c:v>302.74099999999999</c:v>
                </c:pt>
                <c:pt idx="42">
                  <c:v>310.36899999999991</c:v>
                </c:pt>
                <c:pt idx="43">
                  <c:v>302.69899999999996</c:v>
                </c:pt>
                <c:pt idx="44">
                  <c:v>308.60900000000015</c:v>
                </c:pt>
                <c:pt idx="45">
                  <c:v>300.28300000000002</c:v>
                </c:pt>
                <c:pt idx="46">
                  <c:v>300.90499999999997</c:v>
                </c:pt>
                <c:pt idx="47">
                  <c:v>304.40299999999991</c:v>
                </c:pt>
                <c:pt idx="48">
                  <c:v>292.88900000000001</c:v>
                </c:pt>
                <c:pt idx="49">
                  <c:v>286.59800000000007</c:v>
                </c:pt>
                <c:pt idx="50">
                  <c:v>285.43299999999988</c:v>
                </c:pt>
                <c:pt idx="51">
                  <c:v>290.01200000000006</c:v>
                </c:pt>
                <c:pt idx="52">
                  <c:v>292.28100000000006</c:v>
                </c:pt>
                <c:pt idx="53">
                  <c:v>288.55600000000015</c:v>
                </c:pt>
                <c:pt idx="54">
                  <c:v>284.76799999999992</c:v>
                </c:pt>
                <c:pt idx="55">
                  <c:v>287.75</c:v>
                </c:pt>
                <c:pt idx="56">
                  <c:v>289.58399999999995</c:v>
                </c:pt>
                <c:pt idx="57">
                  <c:v>291.00799999999992</c:v>
                </c:pt>
                <c:pt idx="58">
                  <c:v>287.05900000000008</c:v>
                </c:pt>
                <c:pt idx="59">
                  <c:v>287.35399999999993</c:v>
                </c:pt>
                <c:pt idx="60">
                  <c:v>290.55599999999993</c:v>
                </c:pt>
                <c:pt idx="61">
                  <c:v>288.67499999999984</c:v>
                </c:pt>
                <c:pt idx="62">
                  <c:v>293.01599999999996</c:v>
                </c:pt>
                <c:pt idx="63">
                  <c:v>285.68999999999994</c:v>
                </c:pt>
                <c:pt idx="64">
                  <c:v>290.90999999999997</c:v>
                </c:pt>
                <c:pt idx="65">
                  <c:v>281.27200000000016</c:v>
                </c:pt>
                <c:pt idx="66">
                  <c:v>283.34300000000007</c:v>
                </c:pt>
                <c:pt idx="67">
                  <c:v>301.73900000000003</c:v>
                </c:pt>
                <c:pt idx="68">
                  <c:v>309.14700000000005</c:v>
                </c:pt>
                <c:pt idx="69">
                  <c:v>309.66800000000001</c:v>
                </c:pt>
                <c:pt idx="70">
                  <c:v>304.26900000000001</c:v>
                </c:pt>
                <c:pt idx="71">
                  <c:v>309.346</c:v>
                </c:pt>
                <c:pt idx="72">
                  <c:v>304.70099999999991</c:v>
                </c:pt>
                <c:pt idx="73">
                  <c:v>313.96100000000001</c:v>
                </c:pt>
                <c:pt idx="74">
                  <c:v>312.702</c:v>
                </c:pt>
                <c:pt idx="75">
                  <c:v>315.10699999999997</c:v>
                </c:pt>
                <c:pt idx="76">
                  <c:v>312.78200000000004</c:v>
                </c:pt>
                <c:pt idx="77">
                  <c:v>328.05399999999997</c:v>
                </c:pt>
                <c:pt idx="78">
                  <c:v>322.55499999999995</c:v>
                </c:pt>
                <c:pt idx="79">
                  <c:v>323.94099999999992</c:v>
                </c:pt>
                <c:pt idx="80">
                  <c:v>335.66799999999989</c:v>
                </c:pt>
                <c:pt idx="81">
                  <c:v>354.32000000000005</c:v>
                </c:pt>
                <c:pt idx="82">
                  <c:v>378.92499999999984</c:v>
                </c:pt>
                <c:pt idx="83">
                  <c:v>386.78300000000002</c:v>
                </c:pt>
                <c:pt idx="84">
                  <c:v>408.18299999999999</c:v>
                </c:pt>
                <c:pt idx="85">
                  <c:v>427.15399999999988</c:v>
                </c:pt>
                <c:pt idx="86">
                  <c:v>461.17899999999997</c:v>
                </c:pt>
                <c:pt idx="87">
                  <c:v>478.92700000000013</c:v>
                </c:pt>
                <c:pt idx="88">
                  <c:v>496.55600000000004</c:v>
                </c:pt>
                <c:pt idx="89">
                  <c:v>483.81899999999996</c:v>
                </c:pt>
                <c:pt idx="90">
                  <c:v>481.28399999999999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汇总'!$BT$16:$BT$105</c:f>
              <c:numCache>
                <c:formatCode>General</c:formatCode>
                <c:ptCount val="90"/>
                <c:pt idx="0">
                  <c:v>173.17200000000003</c:v>
                </c:pt>
                <c:pt idx="1">
                  <c:v>176.952</c:v>
                </c:pt>
                <c:pt idx="2">
                  <c:v>177.471</c:v>
                </c:pt>
                <c:pt idx="3">
                  <c:v>176.86799999999994</c:v>
                </c:pt>
                <c:pt idx="4">
                  <c:v>177.25400000000002</c:v>
                </c:pt>
                <c:pt idx="5">
                  <c:v>179.86599999999999</c:v>
                </c:pt>
                <c:pt idx="6">
                  <c:v>177.9079999999999</c:v>
                </c:pt>
                <c:pt idx="7">
                  <c:v>179.67599999999993</c:v>
                </c:pt>
                <c:pt idx="8">
                  <c:v>173.43799999999999</c:v>
                </c:pt>
                <c:pt idx="9">
                  <c:v>169.81100000000004</c:v>
                </c:pt>
                <c:pt idx="10">
                  <c:v>172.61200000000008</c:v>
                </c:pt>
                <c:pt idx="11">
                  <c:v>170.21900000000005</c:v>
                </c:pt>
                <c:pt idx="12">
                  <c:v>171.31500000000005</c:v>
                </c:pt>
                <c:pt idx="13">
                  <c:v>167.67999999999995</c:v>
                </c:pt>
                <c:pt idx="14">
                  <c:v>172.64100000000008</c:v>
                </c:pt>
                <c:pt idx="15">
                  <c:v>177.58799999999997</c:v>
                </c:pt>
                <c:pt idx="16">
                  <c:v>181.99299999999994</c:v>
                </c:pt>
                <c:pt idx="17">
                  <c:v>187.72000000000003</c:v>
                </c:pt>
                <c:pt idx="18">
                  <c:v>190.66100000000006</c:v>
                </c:pt>
                <c:pt idx="19" formatCode="0.00_);[Red]\(0.00\)">
                  <c:v>198.24</c:v>
                </c:pt>
                <c:pt idx="20" formatCode="0.00_);[Red]\(0.00\)">
                  <c:v>206.45199999999988</c:v>
                </c:pt>
                <c:pt idx="21" formatCode="0.00_);[Red]\(0.00\)">
                  <c:v>217.61400000000003</c:v>
                </c:pt>
                <c:pt idx="22" formatCode="0.00_);[Red]\(0.00\)">
                  <c:v>238.58199999999999</c:v>
                </c:pt>
                <c:pt idx="23" formatCode="0.00_);[Red]\(0.00\)">
                  <c:v>260.75100000000009</c:v>
                </c:pt>
                <c:pt idx="24" formatCode="0.00_);[Red]\(0.00\)">
                  <c:v>286.67599999999993</c:v>
                </c:pt>
                <c:pt idx="25" formatCode="0.00_);[Red]\(0.00\)">
                  <c:v>309.72899999999993</c:v>
                </c:pt>
                <c:pt idx="26" formatCode="0.00_);[Red]\(0.00\)">
                  <c:v>318.23599999999999</c:v>
                </c:pt>
                <c:pt idx="27" formatCode="0.00_);[Red]\(0.00\)">
                  <c:v>325.13599999999985</c:v>
                </c:pt>
                <c:pt idx="28" formatCode="0.00_);[Red]\(0.00\)">
                  <c:v>329.32600000000014</c:v>
                </c:pt>
                <c:pt idx="29" formatCode="0.00_);[Red]\(0.00\)">
                  <c:v>332.20600000000013</c:v>
                </c:pt>
                <c:pt idx="30" formatCode="0.00_);[Red]\(0.00\)">
                  <c:v>339.12700000000007</c:v>
                </c:pt>
                <c:pt idx="31" formatCode="0.00_);[Red]\(0.00\)">
                  <c:v>337.73099999999988</c:v>
                </c:pt>
                <c:pt idx="32" formatCode="0.00_);[Red]\(0.00\)">
                  <c:v>330.33199999999999</c:v>
                </c:pt>
                <c:pt idx="33" formatCode="0.00_);[Red]\(0.00\)">
                  <c:v>342.73199999999997</c:v>
                </c:pt>
                <c:pt idx="34" formatCode="0.00_);[Red]\(0.00\)">
                  <c:v>347.02099999999996</c:v>
                </c:pt>
                <c:pt idx="35" formatCode="0.00_);[Red]\(0.00\)">
                  <c:v>353.67600000000004</c:v>
                </c:pt>
                <c:pt idx="36" formatCode="0.00_);[Red]\(0.00\)">
                  <c:v>355.41499999999996</c:v>
                </c:pt>
                <c:pt idx="37" formatCode="0.00_);[Red]\(0.00\)">
                  <c:v>358.74400000000003</c:v>
                </c:pt>
                <c:pt idx="38" formatCode="0.00_);[Red]\(0.00\)">
                  <c:v>350.85899999999992</c:v>
                </c:pt>
                <c:pt idx="39" formatCode="0.00_);[Red]\(0.00\)">
                  <c:v>368.14499999999998</c:v>
                </c:pt>
                <c:pt idx="40" formatCode="0.00_);[Red]\(0.00\)">
                  <c:v>376.25</c:v>
                </c:pt>
                <c:pt idx="41" formatCode="0.00_);[Red]\(0.00\)">
                  <c:v>383.83899999999994</c:v>
                </c:pt>
                <c:pt idx="42" formatCode="0.00_);[Red]\(0.00\)">
                  <c:v>379.61700000000008</c:v>
                </c:pt>
                <c:pt idx="43" formatCode="0.00_);[Red]\(0.00\)">
                  <c:v>371.7650000000001</c:v>
                </c:pt>
                <c:pt idx="44" formatCode="0.00_);[Red]\(0.00\)">
                  <c:v>351.83199999999999</c:v>
                </c:pt>
                <c:pt idx="45" formatCode="0.00_);[Red]\(0.00\)">
                  <c:v>355.99</c:v>
                </c:pt>
                <c:pt idx="46" formatCode="0.00_);[Red]\(0.00\)">
                  <c:v>358.38299999999992</c:v>
                </c:pt>
                <c:pt idx="47" formatCode="0.00_);[Red]\(0.00\)">
                  <c:v>359.91800000000001</c:v>
                </c:pt>
                <c:pt idx="48" formatCode="0.00_);[Red]\(0.00\)">
                  <c:v>363.13900000000001</c:v>
                </c:pt>
                <c:pt idx="49" formatCode="0.00_);[Red]\(0.00\)">
                  <c:v>371.62700000000007</c:v>
                </c:pt>
                <c:pt idx="50" formatCode="0.00_);[Red]\(0.00\)">
                  <c:v>361.00200000000007</c:v>
                </c:pt>
                <c:pt idx="51" formatCode="0.00_);[Red]\(0.00\)">
                  <c:v>371.88600000000008</c:v>
                </c:pt>
                <c:pt idx="52" formatCode="0.00_);[Red]\(0.00\)">
                  <c:v>370.03700000000015</c:v>
                </c:pt>
                <c:pt idx="53" formatCode="0.00_);[Red]\(0.00\)">
                  <c:v>375.25999999999988</c:v>
                </c:pt>
                <c:pt idx="54" formatCode="0.00_);[Red]\(0.00\)">
                  <c:v>390.52099999999996</c:v>
                </c:pt>
                <c:pt idx="55" formatCode="0.00_);[Red]\(0.00\)">
                  <c:v>398.54000000000008</c:v>
                </c:pt>
                <c:pt idx="56" formatCode="0.00_);[Red]\(0.00\)">
                  <c:v>406.03100000000006</c:v>
                </c:pt>
                <c:pt idx="57" formatCode="0.00_);[Red]\(0.00\)">
                  <c:v>427.28699999999992</c:v>
                </c:pt>
                <c:pt idx="58" formatCode="0.00_);[Red]\(0.00\)">
                  <c:v>442.49900000000014</c:v>
                </c:pt>
                <c:pt idx="59" formatCode="0.00_);[Red]\(0.00\)">
                  <c:v>460.20600000000002</c:v>
                </c:pt>
                <c:pt idx="60" formatCode="0.00_);[Red]\(0.00\)">
                  <c:v>502.56499999999994</c:v>
                </c:pt>
                <c:pt idx="61" formatCode="0.00_);[Red]\(0.00\)">
                  <c:v>535.73200000000008</c:v>
                </c:pt>
                <c:pt idx="62" formatCode="0.00_);[Red]\(0.00\)">
                  <c:v>553.33699999999988</c:v>
                </c:pt>
                <c:pt idx="63" formatCode="0.00_);[Red]\(0.00\)">
                  <c:v>588.51200000000006</c:v>
                </c:pt>
                <c:pt idx="64" formatCode="0.00_);[Red]\(0.00\)">
                  <c:v>561.77600000000007</c:v>
                </c:pt>
                <c:pt idx="65" formatCode="0.00_);[Red]\(0.00\)">
                  <c:v>565.92399999999998</c:v>
                </c:pt>
                <c:pt idx="66" formatCode="0.00_);[Red]\(0.00\)">
                  <c:v>579.28</c:v>
                </c:pt>
                <c:pt idx="67" formatCode="0.00_);[Red]\(0.00\)">
                  <c:v>561.90399999999988</c:v>
                </c:pt>
                <c:pt idx="68" formatCode="0.00_);[Red]\(0.00\)">
                  <c:v>560.29300000000001</c:v>
                </c:pt>
                <c:pt idx="69" formatCode="0.00_);[Red]\(0.00\)">
                  <c:v>526.54700000000003</c:v>
                </c:pt>
                <c:pt idx="70" formatCode="0.00_);[Red]\(0.00\)">
                  <c:v>521.47</c:v>
                </c:pt>
                <c:pt idx="71" formatCode="0.00_);[Red]\(0.00\)">
                  <c:v>497.6339999999999</c:v>
                </c:pt>
                <c:pt idx="72" formatCode="0.00_);[Red]\(0.00\)">
                  <c:v>515.05700000000002</c:v>
                </c:pt>
                <c:pt idx="73" formatCode="0.00_);[Red]\(0.00\)">
                  <c:v>509.03400000000011</c:v>
                </c:pt>
                <c:pt idx="74" formatCode="0.00_);[Red]\(0.00\)">
                  <c:v>507.02399999999989</c:v>
                </c:pt>
                <c:pt idx="75" formatCode="0.00_);[Red]\(0.00\)">
                  <c:v>482.79699999999991</c:v>
                </c:pt>
                <c:pt idx="76" formatCode="0.00_);[Red]\(0.00\)">
                  <c:v>506.70099999999991</c:v>
                </c:pt>
                <c:pt idx="77" formatCode="0.00_);[Red]\(0.00\)">
                  <c:v>488.54499999999996</c:v>
                </c:pt>
                <c:pt idx="78" formatCode="0.00_);[Red]\(0.00\)">
                  <c:v>472.92700000000002</c:v>
                </c:pt>
                <c:pt idx="79" formatCode="0.00_);[Red]\(0.00\)">
                  <c:v>481.81700000000001</c:v>
                </c:pt>
                <c:pt idx="80" formatCode="0.00_);[Red]\(0.00\)">
                  <c:v>489.13599999999985</c:v>
                </c:pt>
                <c:pt idx="81" formatCode="0.00_);[Red]\(0.00\)">
                  <c:v>492.77599999999995</c:v>
                </c:pt>
                <c:pt idx="82" formatCode="0.00_);[Red]\(0.00\)">
                  <c:v>493.50100000000009</c:v>
                </c:pt>
                <c:pt idx="83" formatCode="0.00_);[Red]\(0.00\)">
                  <c:v>491.68399999999997</c:v>
                </c:pt>
                <c:pt idx="84" formatCode="0.00_);[Red]\(0.00\)">
                  <c:v>511.69199999999989</c:v>
                </c:pt>
                <c:pt idx="85" formatCode="0.00_);[Red]\(0.00\)">
                  <c:v>506.97400000000005</c:v>
                </c:pt>
                <c:pt idx="86" formatCode="0.00_);[Red]\(0.00\)">
                  <c:v>516.8420000000001</c:v>
                </c:pt>
                <c:pt idx="87" formatCode="0.00_);[Red]\(0.00\)">
                  <c:v>524.18499999999995</c:v>
                </c:pt>
                <c:pt idx="88" formatCode="0.00_);[Red]\(0.00\)">
                  <c:v>522.19499999999994</c:v>
                </c:pt>
                <c:pt idx="89" formatCode="0.00_);[Red]\(0.00\)">
                  <c:v>535.84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汇总'!$BU$11:$BU$105</c:f>
              <c:numCache>
                <c:formatCode>General</c:formatCode>
                <c:ptCount val="95"/>
                <c:pt idx="0">
                  <c:v>182.14199999999994</c:v>
                </c:pt>
                <c:pt idx="1">
                  <c:v>186.89099999999996</c:v>
                </c:pt>
                <c:pt idx="2">
                  <c:v>184.83199999999999</c:v>
                </c:pt>
                <c:pt idx="3">
                  <c:v>181.18000000000006</c:v>
                </c:pt>
                <c:pt idx="4">
                  <c:v>172.17700000000002</c:v>
                </c:pt>
                <c:pt idx="5">
                  <c:v>167.45500000000004</c:v>
                </c:pt>
                <c:pt idx="6">
                  <c:v>163.68400000000008</c:v>
                </c:pt>
                <c:pt idx="7">
                  <c:v>160.68700000000001</c:v>
                </c:pt>
                <c:pt idx="8">
                  <c:v>158.42999999999995</c:v>
                </c:pt>
                <c:pt idx="9">
                  <c:v>156.59100000000001</c:v>
                </c:pt>
                <c:pt idx="10">
                  <c:v>154.59699999999998</c:v>
                </c:pt>
                <c:pt idx="11">
                  <c:v>151.83100000000002</c:v>
                </c:pt>
                <c:pt idx="12">
                  <c:v>148.28800000000001</c:v>
                </c:pt>
                <c:pt idx="13">
                  <c:v>153.91700000000003</c:v>
                </c:pt>
                <c:pt idx="14">
                  <c:v>160.09500000000003</c:v>
                </c:pt>
                <c:pt idx="15">
                  <c:v>159.899</c:v>
                </c:pt>
                <c:pt idx="16">
                  <c:v>164.38</c:v>
                </c:pt>
                <c:pt idx="17">
                  <c:v>173.75</c:v>
                </c:pt>
                <c:pt idx="18">
                  <c:v>174.35900000000004</c:v>
                </c:pt>
                <c:pt idx="19">
                  <c:v>182.30000000000007</c:v>
                </c:pt>
                <c:pt idx="20">
                  <c:v>186.37599999999986</c:v>
                </c:pt>
                <c:pt idx="21">
                  <c:v>187.16899999999998</c:v>
                </c:pt>
                <c:pt idx="22">
                  <c:v>198.51800000000003</c:v>
                </c:pt>
                <c:pt idx="23">
                  <c:v>218.89699999999993</c:v>
                </c:pt>
                <c:pt idx="24">
                  <c:v>252.03500000000008</c:v>
                </c:pt>
                <c:pt idx="25">
                  <c:v>276.00800000000004</c:v>
                </c:pt>
                <c:pt idx="26">
                  <c:v>294.88600000000008</c:v>
                </c:pt>
                <c:pt idx="27">
                  <c:v>341.80400000000009</c:v>
                </c:pt>
                <c:pt idx="28">
                  <c:v>344.41799999999989</c:v>
                </c:pt>
                <c:pt idx="29">
                  <c:v>352.49000000000012</c:v>
                </c:pt>
                <c:pt idx="30">
                  <c:v>353.79499999999996</c:v>
                </c:pt>
                <c:pt idx="31">
                  <c:v>363.36200000000008</c:v>
                </c:pt>
                <c:pt idx="32">
                  <c:v>373.51099999999997</c:v>
                </c:pt>
                <c:pt idx="33">
                  <c:v>384.94399999999996</c:v>
                </c:pt>
                <c:pt idx="34">
                  <c:v>380.62599999999998</c:v>
                </c:pt>
                <c:pt idx="35">
                  <c:v>374.16200000000003</c:v>
                </c:pt>
                <c:pt idx="36">
                  <c:v>377.76100000000008</c:v>
                </c:pt>
                <c:pt idx="37">
                  <c:v>374.63</c:v>
                </c:pt>
                <c:pt idx="38">
                  <c:v>371.70499999999993</c:v>
                </c:pt>
                <c:pt idx="39">
                  <c:v>369.88199999999995</c:v>
                </c:pt>
                <c:pt idx="40">
                  <c:v>370.74800000000005</c:v>
                </c:pt>
                <c:pt idx="41">
                  <c:v>371.95999999999992</c:v>
                </c:pt>
                <c:pt idx="42">
                  <c:v>385.85799999999995</c:v>
                </c:pt>
                <c:pt idx="43">
                  <c:v>376.67700000000013</c:v>
                </c:pt>
                <c:pt idx="44">
                  <c:v>373.8850000000001</c:v>
                </c:pt>
                <c:pt idx="45">
                  <c:v>375.21400000000006</c:v>
                </c:pt>
                <c:pt idx="46">
                  <c:v>370.73199999999997</c:v>
                </c:pt>
                <c:pt idx="47">
                  <c:v>362.06799999999998</c:v>
                </c:pt>
                <c:pt idx="48">
                  <c:v>366.20000000000005</c:v>
                </c:pt>
                <c:pt idx="49">
                  <c:v>355.65099999999995</c:v>
                </c:pt>
                <c:pt idx="50">
                  <c:v>352.70999999999992</c:v>
                </c:pt>
                <c:pt idx="51">
                  <c:v>357.28699999999992</c:v>
                </c:pt>
                <c:pt idx="52">
                  <c:v>357.47099999999989</c:v>
                </c:pt>
                <c:pt idx="53">
                  <c:v>355.79499999999996</c:v>
                </c:pt>
                <c:pt idx="54">
                  <c:v>362.23200000000008</c:v>
                </c:pt>
                <c:pt idx="55">
                  <c:v>360.32399999999996</c:v>
                </c:pt>
                <c:pt idx="56">
                  <c:v>354.46699999999998</c:v>
                </c:pt>
                <c:pt idx="57">
                  <c:v>354.88799999999992</c:v>
                </c:pt>
                <c:pt idx="58">
                  <c:v>335.09300000000007</c:v>
                </c:pt>
                <c:pt idx="59">
                  <c:v>341.68100000000004</c:v>
                </c:pt>
                <c:pt idx="60">
                  <c:v>329.21300000000008</c:v>
                </c:pt>
                <c:pt idx="61">
                  <c:v>325.55700000000013</c:v>
                </c:pt>
                <c:pt idx="62">
                  <c:v>335.41800000000001</c:v>
                </c:pt>
                <c:pt idx="63">
                  <c:v>337.63900000000001</c:v>
                </c:pt>
                <c:pt idx="64">
                  <c:v>331.27299999999991</c:v>
                </c:pt>
                <c:pt idx="65">
                  <c:v>327.71600000000012</c:v>
                </c:pt>
                <c:pt idx="66">
                  <c:v>328.29699999999991</c:v>
                </c:pt>
                <c:pt idx="67">
                  <c:v>337.30499999999995</c:v>
                </c:pt>
                <c:pt idx="68">
                  <c:v>342.88299999999992</c:v>
                </c:pt>
                <c:pt idx="69">
                  <c:v>336.80000000000007</c:v>
                </c:pt>
                <c:pt idx="70">
                  <c:v>339.79600000000005</c:v>
                </c:pt>
                <c:pt idx="71">
                  <c:v>347.41199999999992</c:v>
                </c:pt>
                <c:pt idx="72">
                  <c:v>342.89200000000005</c:v>
                </c:pt>
                <c:pt idx="73">
                  <c:v>333.27499999999998</c:v>
                </c:pt>
                <c:pt idx="74">
                  <c:v>345.74900000000002</c:v>
                </c:pt>
                <c:pt idx="75">
                  <c:v>349.79399999999998</c:v>
                </c:pt>
                <c:pt idx="76">
                  <c:v>343.16699999999992</c:v>
                </c:pt>
                <c:pt idx="77">
                  <c:v>351.56499999999994</c:v>
                </c:pt>
                <c:pt idx="78">
                  <c:v>352.39400000000001</c:v>
                </c:pt>
                <c:pt idx="79">
                  <c:v>365.57399999999996</c:v>
                </c:pt>
                <c:pt idx="80">
                  <c:v>370.29499999999985</c:v>
                </c:pt>
                <c:pt idx="81">
                  <c:v>413.09799999999996</c:v>
                </c:pt>
                <c:pt idx="82">
                  <c:v>434.67399999999998</c:v>
                </c:pt>
                <c:pt idx="83">
                  <c:v>449.72699999999998</c:v>
                </c:pt>
                <c:pt idx="84">
                  <c:v>486.34100000000012</c:v>
                </c:pt>
                <c:pt idx="85">
                  <c:v>507.92500000000007</c:v>
                </c:pt>
                <c:pt idx="86">
                  <c:v>515.44899999999996</c:v>
                </c:pt>
                <c:pt idx="87">
                  <c:v>506.76899999999989</c:v>
                </c:pt>
                <c:pt idx="88">
                  <c:v>510.84499999999991</c:v>
                </c:pt>
                <c:pt idx="89">
                  <c:v>505.90200000000004</c:v>
                </c:pt>
                <c:pt idx="90">
                  <c:v>478.48900000000003</c:v>
                </c:pt>
                <c:pt idx="91">
                  <c:v>469.44900000000007</c:v>
                </c:pt>
                <c:pt idx="92">
                  <c:v>463.10300000000007</c:v>
                </c:pt>
                <c:pt idx="93">
                  <c:v>444.25600000000009</c:v>
                </c:pt>
                <c:pt idx="94">
                  <c:v>451.154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汇总'!$BV$10:$BV$105</c:f>
              <c:numCache>
                <c:formatCode>General</c:formatCode>
                <c:ptCount val="96"/>
                <c:pt idx="0">
                  <c:v>238.76400000000001</c:v>
                </c:pt>
                <c:pt idx="1">
                  <c:v>294.24400000000003</c:v>
                </c:pt>
                <c:pt idx="2">
                  <c:v>353.33400000000006</c:v>
                </c:pt>
                <c:pt idx="3">
                  <c:v>410.72199999999998</c:v>
                </c:pt>
                <c:pt idx="4">
                  <c:v>445.14599999999996</c:v>
                </c:pt>
                <c:pt idx="5">
                  <c:v>469.4369999999999</c:v>
                </c:pt>
                <c:pt idx="6">
                  <c:v>477.76299999999992</c:v>
                </c:pt>
                <c:pt idx="7">
                  <c:v>470.39199999999994</c:v>
                </c:pt>
                <c:pt idx="8">
                  <c:v>465.4380000000001</c:v>
                </c:pt>
                <c:pt idx="9">
                  <c:v>457.24599999999998</c:v>
                </c:pt>
                <c:pt idx="10">
                  <c:v>454.45399999999995</c:v>
                </c:pt>
                <c:pt idx="11">
                  <c:v>418.76400000000012</c:v>
                </c:pt>
                <c:pt idx="12">
                  <c:v>415.86799999999994</c:v>
                </c:pt>
                <c:pt idx="13">
                  <c:v>430.15</c:v>
                </c:pt>
                <c:pt idx="14">
                  <c:v>423.08800000000008</c:v>
                </c:pt>
                <c:pt idx="15">
                  <c:v>408.29500000000007</c:v>
                </c:pt>
                <c:pt idx="16">
                  <c:v>405.78100000000006</c:v>
                </c:pt>
                <c:pt idx="17">
                  <c:v>400.35699999999997</c:v>
                </c:pt>
                <c:pt idx="18">
                  <c:v>388.26900000000001</c:v>
                </c:pt>
                <c:pt idx="19">
                  <c:v>374.74700000000007</c:v>
                </c:pt>
                <c:pt idx="20">
                  <c:v>368.87700000000007</c:v>
                </c:pt>
                <c:pt idx="21">
                  <c:v>352.02600000000007</c:v>
                </c:pt>
                <c:pt idx="22">
                  <c:v>337.03800000000012</c:v>
                </c:pt>
                <c:pt idx="23">
                  <c:v>332.35199999999998</c:v>
                </c:pt>
                <c:pt idx="24">
                  <c:v>321.40900000000011</c:v>
                </c:pt>
                <c:pt idx="25">
                  <c:v>320.14600000000007</c:v>
                </c:pt>
                <c:pt idx="26">
                  <c:v>323.4319999999999</c:v>
                </c:pt>
                <c:pt idx="27">
                  <c:v>306.90599999999995</c:v>
                </c:pt>
                <c:pt idx="28">
                  <c:v>307.80100000000016</c:v>
                </c:pt>
                <c:pt idx="29">
                  <c:v>311.36500000000012</c:v>
                </c:pt>
                <c:pt idx="30">
                  <c:v>314.77099999999996</c:v>
                </c:pt>
                <c:pt idx="31">
                  <c:v>319.71999999999991</c:v>
                </c:pt>
                <c:pt idx="32">
                  <c:v>315.08999999999992</c:v>
                </c:pt>
                <c:pt idx="33">
                  <c:v>321.35500000000002</c:v>
                </c:pt>
                <c:pt idx="34">
                  <c:v>326.10199999999986</c:v>
                </c:pt>
                <c:pt idx="35">
                  <c:v>314.93599999999992</c:v>
                </c:pt>
                <c:pt idx="36">
                  <c:v>311.11300000000006</c:v>
                </c:pt>
                <c:pt idx="37">
                  <c:v>313.41600000000005</c:v>
                </c:pt>
                <c:pt idx="38">
                  <c:v>307.03599999999994</c:v>
                </c:pt>
                <c:pt idx="39">
                  <c:v>311.39399999999989</c:v>
                </c:pt>
                <c:pt idx="40">
                  <c:v>314.96599999999989</c:v>
                </c:pt>
                <c:pt idx="41">
                  <c:v>300.97400000000005</c:v>
                </c:pt>
                <c:pt idx="42">
                  <c:v>301.52100000000007</c:v>
                </c:pt>
                <c:pt idx="43">
                  <c:v>295.74899999999991</c:v>
                </c:pt>
                <c:pt idx="44">
                  <c:v>301.39400000000001</c:v>
                </c:pt>
                <c:pt idx="45">
                  <c:v>300.83399999999995</c:v>
                </c:pt>
                <c:pt idx="46">
                  <c:v>300.13900000000001</c:v>
                </c:pt>
                <c:pt idx="47">
                  <c:v>305.17700000000013</c:v>
                </c:pt>
                <c:pt idx="48">
                  <c:v>311.1110000000001</c:v>
                </c:pt>
                <c:pt idx="49">
                  <c:v>315.09900000000005</c:v>
                </c:pt>
                <c:pt idx="50">
                  <c:v>308.15099999999995</c:v>
                </c:pt>
                <c:pt idx="51">
                  <c:v>309.53600000000006</c:v>
                </c:pt>
                <c:pt idx="52">
                  <c:v>320.33299999999997</c:v>
                </c:pt>
                <c:pt idx="53">
                  <c:v>326.83499999999992</c:v>
                </c:pt>
                <c:pt idx="54">
                  <c:v>318.34799999999996</c:v>
                </c:pt>
                <c:pt idx="55">
                  <c:v>322.15099999999995</c:v>
                </c:pt>
                <c:pt idx="56">
                  <c:v>332.85000000000014</c:v>
                </c:pt>
                <c:pt idx="57">
                  <c:v>340.18600000000004</c:v>
                </c:pt>
                <c:pt idx="58">
                  <c:v>343.49800000000005</c:v>
                </c:pt>
                <c:pt idx="59">
                  <c:v>335.94299999999998</c:v>
                </c:pt>
                <c:pt idx="60">
                  <c:v>346.89600000000007</c:v>
                </c:pt>
                <c:pt idx="61">
                  <c:v>346.45699999999999</c:v>
                </c:pt>
                <c:pt idx="62">
                  <c:v>344.65899999999988</c:v>
                </c:pt>
                <c:pt idx="63">
                  <c:v>344.95699999999999</c:v>
                </c:pt>
                <c:pt idx="64">
                  <c:v>347.33199999999988</c:v>
                </c:pt>
                <c:pt idx="65">
                  <c:v>341.50799999999992</c:v>
                </c:pt>
                <c:pt idx="66">
                  <c:v>336.09499999999991</c:v>
                </c:pt>
                <c:pt idx="67">
                  <c:v>326.76700000000017</c:v>
                </c:pt>
                <c:pt idx="68">
                  <c:v>332.75299999999993</c:v>
                </c:pt>
                <c:pt idx="69">
                  <c:v>339.07400000000007</c:v>
                </c:pt>
                <c:pt idx="70">
                  <c:v>338.6690000000001</c:v>
                </c:pt>
                <c:pt idx="71">
                  <c:v>334.78400000000011</c:v>
                </c:pt>
                <c:pt idx="72">
                  <c:v>338.21300000000008</c:v>
                </c:pt>
                <c:pt idx="73">
                  <c:v>340.63999999999987</c:v>
                </c:pt>
                <c:pt idx="74">
                  <c:v>342.04699999999991</c:v>
                </c:pt>
                <c:pt idx="75">
                  <c:v>346.97499999999991</c:v>
                </c:pt>
                <c:pt idx="76">
                  <c:v>358.53099999999995</c:v>
                </c:pt>
                <c:pt idx="77">
                  <c:v>360.56600000000014</c:v>
                </c:pt>
                <c:pt idx="78">
                  <c:v>369.26700000000005</c:v>
                </c:pt>
                <c:pt idx="79">
                  <c:v>369.20300000000009</c:v>
                </c:pt>
                <c:pt idx="80">
                  <c:v>370.79000000000008</c:v>
                </c:pt>
                <c:pt idx="81">
                  <c:v>364.79300000000001</c:v>
                </c:pt>
                <c:pt idx="82">
                  <c:v>367.60900000000015</c:v>
                </c:pt>
                <c:pt idx="83">
                  <c:v>367.56700000000001</c:v>
                </c:pt>
                <c:pt idx="84">
                  <c:v>366.95799999999986</c:v>
                </c:pt>
                <c:pt idx="85">
                  <c:v>371.88499999999988</c:v>
                </c:pt>
                <c:pt idx="86">
                  <c:v>378.827</c:v>
                </c:pt>
                <c:pt idx="87">
                  <c:v>388.77200000000005</c:v>
                </c:pt>
                <c:pt idx="88">
                  <c:v>374.82300000000009</c:v>
                </c:pt>
                <c:pt idx="89">
                  <c:v>376.29099999999994</c:v>
                </c:pt>
                <c:pt idx="90">
                  <c:v>374.8420000000001</c:v>
                </c:pt>
                <c:pt idx="91">
                  <c:v>371.83100000000002</c:v>
                </c:pt>
                <c:pt idx="92">
                  <c:v>372.053</c:v>
                </c:pt>
                <c:pt idx="93">
                  <c:v>376.755</c:v>
                </c:pt>
                <c:pt idx="94">
                  <c:v>360.14300000000014</c:v>
                </c:pt>
                <c:pt idx="95">
                  <c:v>354.54700000000014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汇总'!$BW$11:$BW$105</c:f>
              <c:numCache>
                <c:formatCode>General</c:formatCode>
                <c:ptCount val="95"/>
                <c:pt idx="0">
                  <c:v>137.41200000000003</c:v>
                </c:pt>
                <c:pt idx="1">
                  <c:v>130.14700000000005</c:v>
                </c:pt>
                <c:pt idx="2">
                  <c:v>121.95399999999995</c:v>
                </c:pt>
                <c:pt idx="3">
                  <c:v>121.36199999999997</c:v>
                </c:pt>
                <c:pt idx="4">
                  <c:v>120.56200000000001</c:v>
                </c:pt>
                <c:pt idx="5">
                  <c:v>121.80700000000002</c:v>
                </c:pt>
                <c:pt idx="6">
                  <c:v>123.13499999999999</c:v>
                </c:pt>
                <c:pt idx="7">
                  <c:v>121.62799999999993</c:v>
                </c:pt>
                <c:pt idx="8">
                  <c:v>128.98799999999994</c:v>
                </c:pt>
                <c:pt idx="9">
                  <c:v>129.72199999999998</c:v>
                </c:pt>
                <c:pt idx="10">
                  <c:v>133.57299999999998</c:v>
                </c:pt>
                <c:pt idx="11">
                  <c:v>144.45500000000004</c:v>
                </c:pt>
                <c:pt idx="12">
                  <c:v>143.93299999999999</c:v>
                </c:pt>
                <c:pt idx="13">
                  <c:v>148.13599999999997</c:v>
                </c:pt>
                <c:pt idx="14">
                  <c:v>148.75599999999997</c:v>
                </c:pt>
                <c:pt idx="15">
                  <c:v>152.55199999999991</c:v>
                </c:pt>
                <c:pt idx="16">
                  <c:v>150.56599999999992</c:v>
                </c:pt>
                <c:pt idx="17">
                  <c:v>155.5</c:v>
                </c:pt>
                <c:pt idx="18">
                  <c:v>156.95399999999995</c:v>
                </c:pt>
                <c:pt idx="19">
                  <c:v>160.18200000000002</c:v>
                </c:pt>
                <c:pt idx="20">
                  <c:v>162.24</c:v>
                </c:pt>
                <c:pt idx="21">
                  <c:v>154.79999999999995</c:v>
                </c:pt>
                <c:pt idx="22">
                  <c:v>156.60599999999999</c:v>
                </c:pt>
                <c:pt idx="23">
                  <c:v>154.78899999999999</c:v>
                </c:pt>
                <c:pt idx="24">
                  <c:v>152.68200000000002</c:v>
                </c:pt>
                <c:pt idx="25">
                  <c:v>155.14400000000001</c:v>
                </c:pt>
                <c:pt idx="26">
                  <c:v>160.95000000000005</c:v>
                </c:pt>
                <c:pt idx="27">
                  <c:v>167.05399999999997</c:v>
                </c:pt>
                <c:pt idx="28">
                  <c:v>174.86500000000001</c:v>
                </c:pt>
                <c:pt idx="29">
                  <c:v>179.12199999999996</c:v>
                </c:pt>
                <c:pt idx="30">
                  <c:v>189.05600000000015</c:v>
                </c:pt>
                <c:pt idx="31">
                  <c:v>189.12600000000009</c:v>
                </c:pt>
                <c:pt idx="32">
                  <c:v>186.38900000000012</c:v>
                </c:pt>
                <c:pt idx="33">
                  <c:v>187.94599999999991</c:v>
                </c:pt>
                <c:pt idx="34">
                  <c:v>191.16099999999994</c:v>
                </c:pt>
                <c:pt idx="35">
                  <c:v>187.92399999999998</c:v>
                </c:pt>
                <c:pt idx="36">
                  <c:v>184.92899999999997</c:v>
                </c:pt>
                <c:pt idx="37">
                  <c:v>185.43899999999996</c:v>
                </c:pt>
                <c:pt idx="38">
                  <c:v>186.44399999999996</c:v>
                </c:pt>
                <c:pt idx="39">
                  <c:v>191.04999999999995</c:v>
                </c:pt>
                <c:pt idx="40">
                  <c:v>191.88300000000004</c:v>
                </c:pt>
                <c:pt idx="41">
                  <c:v>189.12</c:v>
                </c:pt>
                <c:pt idx="42">
                  <c:v>190.89899999999989</c:v>
                </c:pt>
                <c:pt idx="43">
                  <c:v>190.95699999999999</c:v>
                </c:pt>
                <c:pt idx="44">
                  <c:v>191.69399999999996</c:v>
                </c:pt>
                <c:pt idx="45">
                  <c:v>199.78300000000002</c:v>
                </c:pt>
                <c:pt idx="46">
                  <c:v>208.54999999999995</c:v>
                </c:pt>
                <c:pt idx="47">
                  <c:v>209.97099999999989</c:v>
                </c:pt>
                <c:pt idx="48">
                  <c:v>216.57500000000005</c:v>
                </c:pt>
                <c:pt idx="49">
                  <c:v>211.08900000000006</c:v>
                </c:pt>
                <c:pt idx="50">
                  <c:v>211.83400000000006</c:v>
                </c:pt>
                <c:pt idx="51">
                  <c:v>211.072</c:v>
                </c:pt>
                <c:pt idx="52">
                  <c:v>212.73199999999986</c:v>
                </c:pt>
                <c:pt idx="53">
                  <c:v>210.79000000000008</c:v>
                </c:pt>
                <c:pt idx="54">
                  <c:v>222.298</c:v>
                </c:pt>
                <c:pt idx="55">
                  <c:v>227.56700000000001</c:v>
                </c:pt>
                <c:pt idx="56">
                  <c:v>237.79499999999996</c:v>
                </c:pt>
                <c:pt idx="57">
                  <c:v>245.09300000000007</c:v>
                </c:pt>
                <c:pt idx="58">
                  <c:v>257.14400000000001</c:v>
                </c:pt>
                <c:pt idx="59">
                  <c:v>275.03500000000008</c:v>
                </c:pt>
                <c:pt idx="60">
                  <c:v>280.85899999999992</c:v>
                </c:pt>
                <c:pt idx="61">
                  <c:v>304.64199999999994</c:v>
                </c:pt>
                <c:pt idx="62">
                  <c:v>306.68900000000008</c:v>
                </c:pt>
                <c:pt idx="63">
                  <c:v>326.22300000000007</c:v>
                </c:pt>
                <c:pt idx="64">
                  <c:v>346.55899999999997</c:v>
                </c:pt>
                <c:pt idx="65">
                  <c:v>358.9129999999999</c:v>
                </c:pt>
                <c:pt idx="66">
                  <c:v>358.77</c:v>
                </c:pt>
                <c:pt idx="67">
                  <c:v>370.9369999999999</c:v>
                </c:pt>
                <c:pt idx="68">
                  <c:v>382.74400000000003</c:v>
                </c:pt>
                <c:pt idx="69">
                  <c:v>399.86099999999999</c:v>
                </c:pt>
                <c:pt idx="70">
                  <c:v>399.61599999999999</c:v>
                </c:pt>
                <c:pt idx="71">
                  <c:v>392.29599999999994</c:v>
                </c:pt>
                <c:pt idx="72">
                  <c:v>387.68399999999997</c:v>
                </c:pt>
                <c:pt idx="73">
                  <c:v>383.46899999999994</c:v>
                </c:pt>
                <c:pt idx="74">
                  <c:v>389.01900000000012</c:v>
                </c:pt>
                <c:pt idx="75">
                  <c:v>403.66500000000008</c:v>
                </c:pt>
                <c:pt idx="76">
                  <c:v>386.71300000000008</c:v>
                </c:pt>
                <c:pt idx="77">
                  <c:v>387.904</c:v>
                </c:pt>
                <c:pt idx="78">
                  <c:v>381.46299999999997</c:v>
                </c:pt>
                <c:pt idx="79">
                  <c:v>374.74199999999985</c:v>
                </c:pt>
                <c:pt idx="80">
                  <c:v>370.6</c:v>
                </c:pt>
                <c:pt idx="81">
                  <c:v>376.02700000000004</c:v>
                </c:pt>
                <c:pt idx="82">
                  <c:v>384.17499999999995</c:v>
                </c:pt>
                <c:pt idx="83">
                  <c:v>377.71399999999994</c:v>
                </c:pt>
                <c:pt idx="84">
                  <c:v>382.32799999999997</c:v>
                </c:pt>
                <c:pt idx="85">
                  <c:v>384.53800000000012</c:v>
                </c:pt>
                <c:pt idx="86">
                  <c:v>391.2890000000001</c:v>
                </c:pt>
                <c:pt idx="87">
                  <c:v>382.83999999999992</c:v>
                </c:pt>
                <c:pt idx="88">
                  <c:v>380.80099999999993</c:v>
                </c:pt>
                <c:pt idx="89">
                  <c:v>379.07600000000002</c:v>
                </c:pt>
                <c:pt idx="90">
                  <c:v>371.56499999999994</c:v>
                </c:pt>
                <c:pt idx="91">
                  <c:v>375.09800000000007</c:v>
                </c:pt>
                <c:pt idx="92">
                  <c:v>363.24699999999996</c:v>
                </c:pt>
                <c:pt idx="93">
                  <c:v>357.39600000000007</c:v>
                </c:pt>
                <c:pt idx="94">
                  <c:v>350.10200000000009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汇总'!$BX$15:$BX$105</c:f>
              <c:numCache>
                <c:formatCode>General</c:formatCode>
                <c:ptCount val="91"/>
                <c:pt idx="0">
                  <c:v>135.00700000000006</c:v>
                </c:pt>
                <c:pt idx="1">
                  <c:v>134.04399999999998</c:v>
                </c:pt>
                <c:pt idx="2">
                  <c:v>132.23099999999999</c:v>
                </c:pt>
                <c:pt idx="3">
                  <c:v>138.423</c:v>
                </c:pt>
                <c:pt idx="4">
                  <c:v>146.05599999999993</c:v>
                </c:pt>
                <c:pt idx="5">
                  <c:v>150.70499999999993</c:v>
                </c:pt>
                <c:pt idx="6">
                  <c:v>158.21900000000005</c:v>
                </c:pt>
                <c:pt idx="7">
                  <c:v>164.54700000000014</c:v>
                </c:pt>
                <c:pt idx="8">
                  <c:v>172.1450000000001</c:v>
                </c:pt>
                <c:pt idx="9">
                  <c:v>179.52399999999989</c:v>
                </c:pt>
                <c:pt idx="10">
                  <c:v>194.42200000000003</c:v>
                </c:pt>
                <c:pt idx="11">
                  <c:v>195.75199999999995</c:v>
                </c:pt>
                <c:pt idx="12">
                  <c:v>193.50400000000002</c:v>
                </c:pt>
                <c:pt idx="13">
                  <c:v>199.697</c:v>
                </c:pt>
                <c:pt idx="14">
                  <c:v>206.36900000000003</c:v>
                </c:pt>
                <c:pt idx="15">
                  <c:v>212.78700000000003</c:v>
                </c:pt>
                <c:pt idx="16">
                  <c:v>218.13599999999997</c:v>
                </c:pt>
                <c:pt idx="17">
                  <c:v>217.60000000000002</c:v>
                </c:pt>
                <c:pt idx="18">
                  <c:v>220.36700000000008</c:v>
                </c:pt>
                <c:pt idx="19">
                  <c:v>205.36699999999996</c:v>
                </c:pt>
                <c:pt idx="20">
                  <c:v>215.65800000000002</c:v>
                </c:pt>
                <c:pt idx="21">
                  <c:v>207.83500000000004</c:v>
                </c:pt>
                <c:pt idx="22">
                  <c:v>210.38799999999992</c:v>
                </c:pt>
                <c:pt idx="23">
                  <c:v>205.69599999999991</c:v>
                </c:pt>
                <c:pt idx="24">
                  <c:v>208.7059999999999</c:v>
                </c:pt>
                <c:pt idx="25">
                  <c:v>201.90899999999999</c:v>
                </c:pt>
                <c:pt idx="26">
                  <c:v>204.67300000000012</c:v>
                </c:pt>
                <c:pt idx="27">
                  <c:v>198.45199999999988</c:v>
                </c:pt>
                <c:pt idx="28">
                  <c:v>198.5329999999999</c:v>
                </c:pt>
                <c:pt idx="29">
                  <c:v>195.79600000000005</c:v>
                </c:pt>
                <c:pt idx="30">
                  <c:v>206.12400000000014</c:v>
                </c:pt>
                <c:pt idx="31">
                  <c:v>206.59699999999998</c:v>
                </c:pt>
                <c:pt idx="32">
                  <c:v>214.37299999999993</c:v>
                </c:pt>
                <c:pt idx="33">
                  <c:v>217.01400000000001</c:v>
                </c:pt>
                <c:pt idx="34">
                  <c:v>208.83000000000004</c:v>
                </c:pt>
                <c:pt idx="35">
                  <c:v>232.98199999999997</c:v>
                </c:pt>
                <c:pt idx="36">
                  <c:v>231.14900000000011</c:v>
                </c:pt>
                <c:pt idx="37">
                  <c:v>233.05900000000008</c:v>
                </c:pt>
                <c:pt idx="38">
                  <c:v>244.57600000000002</c:v>
                </c:pt>
                <c:pt idx="39">
                  <c:v>258.41999999999996</c:v>
                </c:pt>
                <c:pt idx="40">
                  <c:v>261.327</c:v>
                </c:pt>
                <c:pt idx="41">
                  <c:v>267.87199999999996</c:v>
                </c:pt>
                <c:pt idx="42">
                  <c:v>264.55899999999997</c:v>
                </c:pt>
                <c:pt idx="43">
                  <c:v>271.30100000000004</c:v>
                </c:pt>
                <c:pt idx="44">
                  <c:v>277.00499999999988</c:v>
                </c:pt>
                <c:pt idx="45">
                  <c:v>267.27200000000005</c:v>
                </c:pt>
                <c:pt idx="46">
                  <c:v>274.05300000000011</c:v>
                </c:pt>
                <c:pt idx="47">
                  <c:v>280.11</c:v>
                </c:pt>
                <c:pt idx="48">
                  <c:v>292.58900000000006</c:v>
                </c:pt>
                <c:pt idx="49">
                  <c:v>283.31799999999987</c:v>
                </c:pt>
                <c:pt idx="50">
                  <c:v>292.05400000000009</c:v>
                </c:pt>
                <c:pt idx="51">
                  <c:v>295.5139999999999</c:v>
                </c:pt>
                <c:pt idx="52">
                  <c:v>294.40600000000006</c:v>
                </c:pt>
                <c:pt idx="53">
                  <c:v>298.80600000000004</c:v>
                </c:pt>
                <c:pt idx="54">
                  <c:v>291.34999999999991</c:v>
                </c:pt>
                <c:pt idx="55">
                  <c:v>283.26099999999997</c:v>
                </c:pt>
                <c:pt idx="56">
                  <c:v>282.46000000000004</c:v>
                </c:pt>
                <c:pt idx="57">
                  <c:v>282.649</c:v>
                </c:pt>
                <c:pt idx="58">
                  <c:v>280.33999999999992</c:v>
                </c:pt>
                <c:pt idx="59">
                  <c:v>285.00000000000011</c:v>
                </c:pt>
                <c:pt idx="60">
                  <c:v>287.67499999999995</c:v>
                </c:pt>
                <c:pt idx="61">
                  <c:v>293.6450000000001</c:v>
                </c:pt>
                <c:pt idx="62">
                  <c:v>286.41200000000003</c:v>
                </c:pt>
                <c:pt idx="63">
                  <c:v>285.06400000000008</c:v>
                </c:pt>
                <c:pt idx="64">
                  <c:v>286.47699999999998</c:v>
                </c:pt>
                <c:pt idx="65">
                  <c:v>276.09000000000003</c:v>
                </c:pt>
                <c:pt idx="66">
                  <c:v>291.1690000000001</c:v>
                </c:pt>
                <c:pt idx="67">
                  <c:v>287.19899999999996</c:v>
                </c:pt>
                <c:pt idx="68">
                  <c:v>288.84099999999989</c:v>
                </c:pt>
                <c:pt idx="69">
                  <c:v>286.97400000000005</c:v>
                </c:pt>
                <c:pt idx="70">
                  <c:v>291.13800000000003</c:v>
                </c:pt>
                <c:pt idx="71">
                  <c:v>290.16700000000003</c:v>
                </c:pt>
                <c:pt idx="72">
                  <c:v>290.10800000000006</c:v>
                </c:pt>
                <c:pt idx="73">
                  <c:v>291.33199999999988</c:v>
                </c:pt>
                <c:pt idx="74">
                  <c:v>293.13599999999997</c:v>
                </c:pt>
                <c:pt idx="75">
                  <c:v>287.79599999999994</c:v>
                </c:pt>
                <c:pt idx="76">
                  <c:v>282.27699999999993</c:v>
                </c:pt>
                <c:pt idx="77">
                  <c:v>285.77299999999991</c:v>
                </c:pt>
                <c:pt idx="78">
                  <c:v>283.90499999999997</c:v>
                </c:pt>
                <c:pt idx="79">
                  <c:v>280.35799999999995</c:v>
                </c:pt>
                <c:pt idx="80">
                  <c:v>291.40000000000009</c:v>
                </c:pt>
                <c:pt idx="81">
                  <c:v>302.33000000000004</c:v>
                </c:pt>
                <c:pt idx="82">
                  <c:v>315.928</c:v>
                </c:pt>
                <c:pt idx="83">
                  <c:v>320.62699999999995</c:v>
                </c:pt>
                <c:pt idx="84">
                  <c:v>350.23299999999995</c:v>
                </c:pt>
                <c:pt idx="85">
                  <c:v>360.28300000000013</c:v>
                </c:pt>
                <c:pt idx="86">
                  <c:v>358.47000000000014</c:v>
                </c:pt>
                <c:pt idx="87">
                  <c:v>373.21999999999991</c:v>
                </c:pt>
                <c:pt idx="88">
                  <c:v>351.81100000000004</c:v>
                </c:pt>
                <c:pt idx="89">
                  <c:v>367.69400000000007</c:v>
                </c:pt>
                <c:pt idx="90">
                  <c:v>366.87400000000002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汇总'!$BY$19:$BY$105</c:f>
              <c:numCache>
                <c:formatCode>General</c:formatCode>
                <c:ptCount val="87"/>
                <c:pt idx="0">
                  <c:v>148.77699999999993</c:v>
                </c:pt>
                <c:pt idx="1">
                  <c:v>152.43399999999997</c:v>
                </c:pt>
                <c:pt idx="2">
                  <c:v>159.25599999999997</c:v>
                </c:pt>
                <c:pt idx="3">
                  <c:v>163.59899999999993</c:v>
                </c:pt>
                <c:pt idx="4">
                  <c:v>169.90300000000002</c:v>
                </c:pt>
                <c:pt idx="5">
                  <c:v>175.38900000000012</c:v>
                </c:pt>
                <c:pt idx="6">
                  <c:v>189.92600000000004</c:v>
                </c:pt>
                <c:pt idx="7">
                  <c:v>212.61799999999994</c:v>
                </c:pt>
                <c:pt idx="8">
                  <c:v>239.49299999999994</c:v>
                </c:pt>
                <c:pt idx="9">
                  <c:v>256.71399999999994</c:v>
                </c:pt>
                <c:pt idx="10">
                  <c:v>282.221</c:v>
                </c:pt>
                <c:pt idx="11">
                  <c:v>286.15499999999997</c:v>
                </c:pt>
                <c:pt idx="12">
                  <c:v>295.54200000000014</c:v>
                </c:pt>
                <c:pt idx="13">
                  <c:v>309.38100000000009</c:v>
                </c:pt>
                <c:pt idx="14">
                  <c:v>316.41699999999992</c:v>
                </c:pt>
                <c:pt idx="15">
                  <c:v>311.9670000000001</c:v>
                </c:pt>
                <c:pt idx="16">
                  <c:v>314.05599999999993</c:v>
                </c:pt>
                <c:pt idx="17">
                  <c:v>313.351</c:v>
                </c:pt>
                <c:pt idx="18">
                  <c:v>314.81799999999998</c:v>
                </c:pt>
                <c:pt idx="19">
                  <c:v>319.00900000000013</c:v>
                </c:pt>
                <c:pt idx="20">
                  <c:v>327.84699999999998</c:v>
                </c:pt>
                <c:pt idx="21">
                  <c:v>332.04799999999989</c:v>
                </c:pt>
                <c:pt idx="22">
                  <c:v>337.23800000000006</c:v>
                </c:pt>
                <c:pt idx="23">
                  <c:v>329.36400000000003</c:v>
                </c:pt>
                <c:pt idx="24">
                  <c:v>337.77399999999989</c:v>
                </c:pt>
                <c:pt idx="25">
                  <c:v>351.18500000000006</c:v>
                </c:pt>
                <c:pt idx="26">
                  <c:v>371.58000000000004</c:v>
                </c:pt>
                <c:pt idx="27">
                  <c:v>385.36899999999991</c:v>
                </c:pt>
                <c:pt idx="28">
                  <c:v>401.98100000000011</c:v>
                </c:pt>
                <c:pt idx="29">
                  <c:v>407.39899999999989</c:v>
                </c:pt>
                <c:pt idx="30">
                  <c:v>419.92400000000009</c:v>
                </c:pt>
                <c:pt idx="31">
                  <c:v>430.50099999999998</c:v>
                </c:pt>
                <c:pt idx="32">
                  <c:v>444.74000000000012</c:v>
                </c:pt>
                <c:pt idx="33">
                  <c:v>451.28499999999997</c:v>
                </c:pt>
                <c:pt idx="34">
                  <c:v>465.29699999999991</c:v>
                </c:pt>
                <c:pt idx="35">
                  <c:v>448.11700000000008</c:v>
                </c:pt>
                <c:pt idx="36">
                  <c:v>458.79699999999991</c:v>
                </c:pt>
                <c:pt idx="37">
                  <c:v>468.02300000000002</c:v>
                </c:pt>
                <c:pt idx="38">
                  <c:v>450.22899999999993</c:v>
                </c:pt>
                <c:pt idx="39">
                  <c:v>452.49599999999998</c:v>
                </c:pt>
                <c:pt idx="40">
                  <c:v>464.34400000000005</c:v>
                </c:pt>
                <c:pt idx="41">
                  <c:v>455.72400000000005</c:v>
                </c:pt>
                <c:pt idx="42">
                  <c:v>461.30599999999993</c:v>
                </c:pt>
                <c:pt idx="43">
                  <c:v>483.53899999999999</c:v>
                </c:pt>
                <c:pt idx="44">
                  <c:v>518.82400000000007</c:v>
                </c:pt>
                <c:pt idx="45">
                  <c:v>550.98299999999995</c:v>
                </c:pt>
                <c:pt idx="46">
                  <c:v>570.95399999999995</c:v>
                </c:pt>
                <c:pt idx="47">
                  <c:v>593.70600000000002</c:v>
                </c:pt>
                <c:pt idx="48">
                  <c:v>607.34699999999998</c:v>
                </c:pt>
                <c:pt idx="49">
                  <c:v>605.51400000000012</c:v>
                </c:pt>
                <c:pt idx="50">
                  <c:v>585.64800000000002</c:v>
                </c:pt>
                <c:pt idx="51">
                  <c:v>572.48699999999997</c:v>
                </c:pt>
                <c:pt idx="52">
                  <c:v>615.87900000000013</c:v>
                </c:pt>
                <c:pt idx="53">
                  <c:v>607.00699999999995</c:v>
                </c:pt>
                <c:pt idx="54">
                  <c:v>570.54700000000003</c:v>
                </c:pt>
                <c:pt idx="55">
                  <c:v>580.06799999999987</c:v>
                </c:pt>
                <c:pt idx="56">
                  <c:v>560.04899999999998</c:v>
                </c:pt>
                <c:pt idx="57">
                  <c:v>550.55000000000007</c:v>
                </c:pt>
                <c:pt idx="58">
                  <c:v>542.29300000000001</c:v>
                </c:pt>
                <c:pt idx="59">
                  <c:v>543.98900000000003</c:v>
                </c:pt>
                <c:pt idx="60">
                  <c:v>560.06799999999998</c:v>
                </c:pt>
                <c:pt idx="61">
                  <c:v>551.29099999999994</c:v>
                </c:pt>
                <c:pt idx="62">
                  <c:v>557.09399999999994</c:v>
                </c:pt>
                <c:pt idx="63">
                  <c:v>550.58800000000008</c:v>
                </c:pt>
                <c:pt idx="64">
                  <c:v>537.77599999999995</c:v>
                </c:pt>
                <c:pt idx="65">
                  <c:v>536.89200000000005</c:v>
                </c:pt>
                <c:pt idx="66">
                  <c:v>531.04000000000008</c:v>
                </c:pt>
                <c:pt idx="67">
                  <c:v>524.43999999999994</c:v>
                </c:pt>
                <c:pt idx="68">
                  <c:v>521.45900000000006</c:v>
                </c:pt>
                <c:pt idx="69">
                  <c:v>515.35899999999992</c:v>
                </c:pt>
                <c:pt idx="70">
                  <c:v>512.81000000000006</c:v>
                </c:pt>
                <c:pt idx="71">
                  <c:v>533.69800000000009</c:v>
                </c:pt>
                <c:pt idx="72">
                  <c:v>528.09799999999996</c:v>
                </c:pt>
                <c:pt idx="73">
                  <c:v>528.78700000000003</c:v>
                </c:pt>
                <c:pt idx="74">
                  <c:v>534.54200000000003</c:v>
                </c:pt>
                <c:pt idx="75">
                  <c:v>528.40499999999997</c:v>
                </c:pt>
                <c:pt idx="76">
                  <c:v>522.90800000000002</c:v>
                </c:pt>
                <c:pt idx="77">
                  <c:v>500.01099999999997</c:v>
                </c:pt>
                <c:pt idx="78">
                  <c:v>483.58899999999994</c:v>
                </c:pt>
                <c:pt idx="79">
                  <c:v>472.53499999999997</c:v>
                </c:pt>
                <c:pt idx="80">
                  <c:v>455.91600000000005</c:v>
                </c:pt>
                <c:pt idx="81">
                  <c:v>441.64400000000001</c:v>
                </c:pt>
                <c:pt idx="82">
                  <c:v>460.02499999999986</c:v>
                </c:pt>
                <c:pt idx="83">
                  <c:v>455.8610000000001</c:v>
                </c:pt>
                <c:pt idx="84">
                  <c:v>448.45100000000002</c:v>
                </c:pt>
                <c:pt idx="85">
                  <c:v>435.51999999999987</c:v>
                </c:pt>
                <c:pt idx="86">
                  <c:v>436.79600000000005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汇总'!$BZ$24:$BZ$105</c:f>
              <c:numCache>
                <c:formatCode>General</c:formatCode>
                <c:ptCount val="82"/>
                <c:pt idx="0">
                  <c:v>179.69299999999998</c:v>
                </c:pt>
                <c:pt idx="1">
                  <c:v>176.83499999999992</c:v>
                </c:pt>
                <c:pt idx="2">
                  <c:v>177.06299999999999</c:v>
                </c:pt>
                <c:pt idx="3">
                  <c:v>181.37400000000002</c:v>
                </c:pt>
                <c:pt idx="4">
                  <c:v>183.43299999999999</c:v>
                </c:pt>
                <c:pt idx="5">
                  <c:v>191.601</c:v>
                </c:pt>
                <c:pt idx="6">
                  <c:v>190.01999999999998</c:v>
                </c:pt>
                <c:pt idx="7">
                  <c:v>197.52100000000007</c:v>
                </c:pt>
                <c:pt idx="8">
                  <c:v>212.36200000000008</c:v>
                </c:pt>
                <c:pt idx="9">
                  <c:v>234.63200000000006</c:v>
                </c:pt>
                <c:pt idx="10">
                  <c:v>259.74600000000009</c:v>
                </c:pt>
                <c:pt idx="11">
                  <c:v>281.95700000000011</c:v>
                </c:pt>
                <c:pt idx="12">
                  <c:v>306.91200000000003</c:v>
                </c:pt>
                <c:pt idx="13">
                  <c:v>331.29399999999987</c:v>
                </c:pt>
                <c:pt idx="14">
                  <c:v>349.29700000000003</c:v>
                </c:pt>
                <c:pt idx="15">
                  <c:v>349.95600000000002</c:v>
                </c:pt>
                <c:pt idx="16">
                  <c:v>363.74800000000005</c:v>
                </c:pt>
                <c:pt idx="17">
                  <c:v>366.75400000000013</c:v>
                </c:pt>
                <c:pt idx="18">
                  <c:v>364.91200000000003</c:v>
                </c:pt>
                <c:pt idx="19">
                  <c:v>372.6880000000001</c:v>
                </c:pt>
                <c:pt idx="20">
                  <c:v>382.47500000000014</c:v>
                </c:pt>
                <c:pt idx="21">
                  <c:v>368.33300000000008</c:v>
                </c:pt>
                <c:pt idx="22">
                  <c:v>374.87499999999989</c:v>
                </c:pt>
                <c:pt idx="23">
                  <c:v>369.83499999999992</c:v>
                </c:pt>
                <c:pt idx="24">
                  <c:v>354.19999999999993</c:v>
                </c:pt>
                <c:pt idx="25">
                  <c:v>351.20199999999988</c:v>
                </c:pt>
                <c:pt idx="26">
                  <c:v>341.86800000000005</c:v>
                </c:pt>
                <c:pt idx="27">
                  <c:v>336.70099999999991</c:v>
                </c:pt>
                <c:pt idx="28">
                  <c:v>320.08699999999999</c:v>
                </c:pt>
                <c:pt idx="29">
                  <c:v>315.50099999999998</c:v>
                </c:pt>
                <c:pt idx="30">
                  <c:v>310.40800000000013</c:v>
                </c:pt>
                <c:pt idx="31">
                  <c:v>306.63499999999999</c:v>
                </c:pt>
                <c:pt idx="32">
                  <c:v>290.52500000000009</c:v>
                </c:pt>
                <c:pt idx="33">
                  <c:v>300.36700000000008</c:v>
                </c:pt>
                <c:pt idx="34">
                  <c:v>285.77099999999996</c:v>
                </c:pt>
                <c:pt idx="35">
                  <c:v>298.51600000000008</c:v>
                </c:pt>
                <c:pt idx="36">
                  <c:v>290.15500000000009</c:v>
                </c:pt>
                <c:pt idx="37">
                  <c:v>295.49200000000008</c:v>
                </c:pt>
                <c:pt idx="38">
                  <c:v>289.98399999999992</c:v>
                </c:pt>
                <c:pt idx="39">
                  <c:v>297.97699999999998</c:v>
                </c:pt>
                <c:pt idx="40">
                  <c:v>296.26599999999996</c:v>
                </c:pt>
                <c:pt idx="41">
                  <c:v>290.87</c:v>
                </c:pt>
                <c:pt idx="42">
                  <c:v>293.14999999999998</c:v>
                </c:pt>
                <c:pt idx="43">
                  <c:v>279.25599999999997</c:v>
                </c:pt>
                <c:pt idx="44">
                  <c:v>291.39100000000008</c:v>
                </c:pt>
                <c:pt idx="45">
                  <c:v>294.15600000000006</c:v>
                </c:pt>
                <c:pt idx="46">
                  <c:v>297.87000000000012</c:v>
                </c:pt>
                <c:pt idx="47">
                  <c:v>283.67799999999988</c:v>
                </c:pt>
                <c:pt idx="48">
                  <c:v>279.23200000000008</c:v>
                </c:pt>
                <c:pt idx="49">
                  <c:v>281.00900000000001</c:v>
                </c:pt>
                <c:pt idx="50">
                  <c:v>276.49099999999987</c:v>
                </c:pt>
                <c:pt idx="51">
                  <c:v>285.22900000000004</c:v>
                </c:pt>
                <c:pt idx="52">
                  <c:v>278.923</c:v>
                </c:pt>
                <c:pt idx="53">
                  <c:v>277.33199999999999</c:v>
                </c:pt>
                <c:pt idx="54">
                  <c:v>283.77899999999988</c:v>
                </c:pt>
                <c:pt idx="55">
                  <c:v>280.40300000000002</c:v>
                </c:pt>
                <c:pt idx="56">
                  <c:v>273.48800000000006</c:v>
                </c:pt>
                <c:pt idx="57">
                  <c:v>279.48599999999999</c:v>
                </c:pt>
                <c:pt idx="58">
                  <c:v>274.39</c:v>
                </c:pt>
                <c:pt idx="59">
                  <c:v>276.67900000000009</c:v>
                </c:pt>
                <c:pt idx="60">
                  <c:v>277.77700000000004</c:v>
                </c:pt>
                <c:pt idx="61">
                  <c:v>285.20900000000006</c:v>
                </c:pt>
                <c:pt idx="62">
                  <c:v>286.68999999999994</c:v>
                </c:pt>
                <c:pt idx="63">
                  <c:v>286.40199999999993</c:v>
                </c:pt>
                <c:pt idx="64">
                  <c:v>274.75299999999993</c:v>
                </c:pt>
                <c:pt idx="65">
                  <c:v>280.90000000000009</c:v>
                </c:pt>
                <c:pt idx="66">
                  <c:v>290.32499999999993</c:v>
                </c:pt>
                <c:pt idx="67">
                  <c:v>293.32199999999989</c:v>
                </c:pt>
                <c:pt idx="68">
                  <c:v>296.11699999999985</c:v>
                </c:pt>
                <c:pt idx="69">
                  <c:v>305.91200000000003</c:v>
                </c:pt>
                <c:pt idx="70">
                  <c:v>305.13099999999997</c:v>
                </c:pt>
                <c:pt idx="71">
                  <c:v>299.61199999999997</c:v>
                </c:pt>
                <c:pt idx="72">
                  <c:v>310.56100000000004</c:v>
                </c:pt>
                <c:pt idx="73">
                  <c:v>302.29399999999998</c:v>
                </c:pt>
                <c:pt idx="74">
                  <c:v>312.45900000000006</c:v>
                </c:pt>
                <c:pt idx="75">
                  <c:v>312.35100000000011</c:v>
                </c:pt>
                <c:pt idx="76">
                  <c:v>306.84900000000005</c:v>
                </c:pt>
                <c:pt idx="77">
                  <c:v>315.68299999999988</c:v>
                </c:pt>
                <c:pt idx="78">
                  <c:v>313.38100000000009</c:v>
                </c:pt>
                <c:pt idx="79">
                  <c:v>309.51900000000001</c:v>
                </c:pt>
                <c:pt idx="80">
                  <c:v>309.15100000000007</c:v>
                </c:pt>
                <c:pt idx="81">
                  <c:v>317.20600000000013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汇总'!$CA$13:$CA$105</c:f>
              <c:numCache>
                <c:formatCode>General</c:formatCode>
                <c:ptCount val="93"/>
                <c:pt idx="0">
                  <c:v>125.14099999999996</c:v>
                </c:pt>
                <c:pt idx="1">
                  <c:v>133.10400000000004</c:v>
                </c:pt>
                <c:pt idx="2">
                  <c:v>140.53700000000003</c:v>
                </c:pt>
                <c:pt idx="3">
                  <c:v>143.64999999999998</c:v>
                </c:pt>
                <c:pt idx="4">
                  <c:v>147.61099999999999</c:v>
                </c:pt>
                <c:pt idx="5">
                  <c:v>148.51999999999998</c:v>
                </c:pt>
                <c:pt idx="6">
                  <c:v>150.08500000000004</c:v>
                </c:pt>
                <c:pt idx="7">
                  <c:v>165.57499999999993</c:v>
                </c:pt>
                <c:pt idx="8">
                  <c:v>190.44399999999996</c:v>
                </c:pt>
                <c:pt idx="9">
                  <c:v>209.52999999999997</c:v>
                </c:pt>
                <c:pt idx="10">
                  <c:v>225.07199999999989</c:v>
                </c:pt>
                <c:pt idx="11">
                  <c:v>255.32599999999991</c:v>
                </c:pt>
                <c:pt idx="12">
                  <c:v>286.31700000000001</c:v>
                </c:pt>
                <c:pt idx="13">
                  <c:v>306.80200000000013</c:v>
                </c:pt>
                <c:pt idx="14">
                  <c:v>309.47699999999998</c:v>
                </c:pt>
                <c:pt idx="15">
                  <c:v>310.25700000000006</c:v>
                </c:pt>
                <c:pt idx="16">
                  <c:v>314.70799999999997</c:v>
                </c:pt>
                <c:pt idx="17">
                  <c:v>316.09399999999994</c:v>
                </c:pt>
                <c:pt idx="18">
                  <c:v>317.54100000000005</c:v>
                </c:pt>
                <c:pt idx="19">
                  <c:v>316.78500000000008</c:v>
                </c:pt>
                <c:pt idx="20">
                  <c:v>328.21600000000012</c:v>
                </c:pt>
                <c:pt idx="21">
                  <c:v>337.26700000000005</c:v>
                </c:pt>
                <c:pt idx="22">
                  <c:v>329.76299999999992</c:v>
                </c:pt>
                <c:pt idx="23">
                  <c:v>328.4369999999999</c:v>
                </c:pt>
                <c:pt idx="24">
                  <c:v>311.78099999999995</c:v>
                </c:pt>
                <c:pt idx="25">
                  <c:v>311.90100000000007</c:v>
                </c:pt>
                <c:pt idx="26">
                  <c:v>310.18999999999994</c:v>
                </c:pt>
                <c:pt idx="27">
                  <c:v>303.33200000000011</c:v>
                </c:pt>
                <c:pt idx="28">
                  <c:v>303.49700000000007</c:v>
                </c:pt>
                <c:pt idx="29">
                  <c:v>291.58400000000006</c:v>
                </c:pt>
                <c:pt idx="30">
                  <c:v>291.22700000000009</c:v>
                </c:pt>
                <c:pt idx="31">
                  <c:v>302.73299999999995</c:v>
                </c:pt>
                <c:pt idx="32">
                  <c:v>281.46800000000007</c:v>
                </c:pt>
                <c:pt idx="33">
                  <c:v>290.851</c:v>
                </c:pt>
                <c:pt idx="34">
                  <c:v>289.64700000000005</c:v>
                </c:pt>
                <c:pt idx="35">
                  <c:v>280.54599999999994</c:v>
                </c:pt>
                <c:pt idx="36">
                  <c:v>282.02899999999988</c:v>
                </c:pt>
                <c:pt idx="37">
                  <c:v>284.77200000000005</c:v>
                </c:pt>
                <c:pt idx="38">
                  <c:v>283.42600000000004</c:v>
                </c:pt>
                <c:pt idx="39">
                  <c:v>271.97499999999991</c:v>
                </c:pt>
                <c:pt idx="40">
                  <c:v>271.44900000000007</c:v>
                </c:pt>
                <c:pt idx="41">
                  <c:v>265.99700000000007</c:v>
                </c:pt>
                <c:pt idx="42">
                  <c:v>265.54700000000003</c:v>
                </c:pt>
                <c:pt idx="43">
                  <c:v>270.03400000000011</c:v>
                </c:pt>
                <c:pt idx="44">
                  <c:v>268.57499999999993</c:v>
                </c:pt>
                <c:pt idx="45">
                  <c:v>270.87699999999995</c:v>
                </c:pt>
                <c:pt idx="46">
                  <c:v>281.1389999999999</c:v>
                </c:pt>
                <c:pt idx="47">
                  <c:v>286.39400000000012</c:v>
                </c:pt>
                <c:pt idx="48">
                  <c:v>284.10199999999998</c:v>
                </c:pt>
                <c:pt idx="49">
                  <c:v>284.89699999999993</c:v>
                </c:pt>
                <c:pt idx="50">
                  <c:v>282.89800000000002</c:v>
                </c:pt>
                <c:pt idx="51">
                  <c:v>286.21100000000013</c:v>
                </c:pt>
                <c:pt idx="52">
                  <c:v>274.44199999999989</c:v>
                </c:pt>
                <c:pt idx="53">
                  <c:v>281.95600000000002</c:v>
                </c:pt>
                <c:pt idx="54">
                  <c:v>279.18400000000008</c:v>
                </c:pt>
                <c:pt idx="55">
                  <c:v>290.904</c:v>
                </c:pt>
                <c:pt idx="56">
                  <c:v>301.5200000000001</c:v>
                </c:pt>
                <c:pt idx="57">
                  <c:v>303.82500000000005</c:v>
                </c:pt>
                <c:pt idx="58">
                  <c:v>315.89300000000003</c:v>
                </c:pt>
                <c:pt idx="59">
                  <c:v>310.23400000000004</c:v>
                </c:pt>
                <c:pt idx="60">
                  <c:v>318.22900000000004</c:v>
                </c:pt>
                <c:pt idx="61">
                  <c:v>323.97500000000002</c:v>
                </c:pt>
                <c:pt idx="62">
                  <c:v>332.12300000000005</c:v>
                </c:pt>
                <c:pt idx="63">
                  <c:v>343.24099999999999</c:v>
                </c:pt>
                <c:pt idx="64">
                  <c:v>338.88900000000001</c:v>
                </c:pt>
                <c:pt idx="65">
                  <c:v>340.37</c:v>
                </c:pt>
                <c:pt idx="66">
                  <c:v>338.30700000000002</c:v>
                </c:pt>
                <c:pt idx="67">
                  <c:v>338.404</c:v>
                </c:pt>
                <c:pt idx="68">
                  <c:v>338.62800000000004</c:v>
                </c:pt>
                <c:pt idx="69">
                  <c:v>335.4319999999999</c:v>
                </c:pt>
                <c:pt idx="70">
                  <c:v>342.26199999999994</c:v>
                </c:pt>
                <c:pt idx="71">
                  <c:v>343.05799999999999</c:v>
                </c:pt>
                <c:pt idx="72">
                  <c:v>357.23900000000003</c:v>
                </c:pt>
                <c:pt idx="73">
                  <c:v>361.88</c:v>
                </c:pt>
                <c:pt idx="74">
                  <c:v>360.60199999999998</c:v>
                </c:pt>
                <c:pt idx="75">
                  <c:v>365.28800000000001</c:v>
                </c:pt>
                <c:pt idx="76">
                  <c:v>375.00600000000009</c:v>
                </c:pt>
                <c:pt idx="77">
                  <c:v>384.20999999999992</c:v>
                </c:pt>
                <c:pt idx="78">
                  <c:v>378.60400000000004</c:v>
                </c:pt>
                <c:pt idx="79">
                  <c:v>381.24799999999993</c:v>
                </c:pt>
                <c:pt idx="80">
                  <c:v>397.61599999999999</c:v>
                </c:pt>
                <c:pt idx="81">
                  <c:v>400.04200000000003</c:v>
                </c:pt>
                <c:pt idx="82">
                  <c:v>405.93700000000001</c:v>
                </c:pt>
                <c:pt idx="83">
                  <c:v>427.86099999999999</c:v>
                </c:pt>
                <c:pt idx="84">
                  <c:v>423.46500000000003</c:v>
                </c:pt>
                <c:pt idx="85">
                  <c:v>437.89900000000011</c:v>
                </c:pt>
                <c:pt idx="86">
                  <c:v>442.88699999999994</c:v>
                </c:pt>
                <c:pt idx="87">
                  <c:v>460.57599999999991</c:v>
                </c:pt>
                <c:pt idx="88">
                  <c:v>462.05200000000002</c:v>
                </c:pt>
                <c:pt idx="89">
                  <c:v>467.21199999999999</c:v>
                </c:pt>
                <c:pt idx="90">
                  <c:v>456.56700000000001</c:v>
                </c:pt>
                <c:pt idx="91">
                  <c:v>446.17000000000007</c:v>
                </c:pt>
                <c:pt idx="92">
                  <c:v>449.52800000000002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汇总'!$CB$17:$CB$105</c:f>
              <c:numCache>
                <c:formatCode>General</c:formatCode>
                <c:ptCount val="89"/>
                <c:pt idx="0">
                  <c:v>141.17599999999993</c:v>
                </c:pt>
                <c:pt idx="1">
                  <c:v>138.80900000000008</c:v>
                </c:pt>
                <c:pt idx="2">
                  <c:v>146.38099999999997</c:v>
                </c:pt>
                <c:pt idx="3">
                  <c:v>151.24800000000005</c:v>
                </c:pt>
                <c:pt idx="4">
                  <c:v>159.90099999999995</c:v>
                </c:pt>
                <c:pt idx="5">
                  <c:v>170.44899999999996</c:v>
                </c:pt>
                <c:pt idx="6">
                  <c:v>180.56500000000005</c:v>
                </c:pt>
                <c:pt idx="7">
                  <c:v>194.52800000000002</c:v>
                </c:pt>
                <c:pt idx="8">
                  <c:v>202.327</c:v>
                </c:pt>
                <c:pt idx="9">
                  <c:v>219.09299999999996</c:v>
                </c:pt>
                <c:pt idx="10">
                  <c:v>231.86</c:v>
                </c:pt>
                <c:pt idx="11">
                  <c:v>242.17400000000009</c:v>
                </c:pt>
                <c:pt idx="12">
                  <c:v>252.63299999999992</c:v>
                </c:pt>
                <c:pt idx="13">
                  <c:v>250.68499999999995</c:v>
                </c:pt>
                <c:pt idx="14">
                  <c:v>246.36899999999991</c:v>
                </c:pt>
                <c:pt idx="15">
                  <c:v>252.91100000000006</c:v>
                </c:pt>
                <c:pt idx="16">
                  <c:v>253.22900000000004</c:v>
                </c:pt>
                <c:pt idx="17">
                  <c:v>255.0390000000001</c:v>
                </c:pt>
                <c:pt idx="18">
                  <c:v>262.99299999999994</c:v>
                </c:pt>
                <c:pt idx="19">
                  <c:v>259.00599999999997</c:v>
                </c:pt>
                <c:pt idx="20">
                  <c:v>264.005</c:v>
                </c:pt>
                <c:pt idx="21">
                  <c:v>265.59900000000005</c:v>
                </c:pt>
                <c:pt idx="22">
                  <c:v>274.89599999999996</c:v>
                </c:pt>
                <c:pt idx="23">
                  <c:v>271.61700000000008</c:v>
                </c:pt>
                <c:pt idx="24">
                  <c:v>274.80400000000009</c:v>
                </c:pt>
                <c:pt idx="25">
                  <c:v>269.32300000000009</c:v>
                </c:pt>
                <c:pt idx="26">
                  <c:v>262.82500000000005</c:v>
                </c:pt>
                <c:pt idx="27">
                  <c:v>255.30399999999986</c:v>
                </c:pt>
                <c:pt idx="28">
                  <c:v>243.99999999999989</c:v>
                </c:pt>
                <c:pt idx="29">
                  <c:v>242.44699999999989</c:v>
                </c:pt>
                <c:pt idx="30">
                  <c:v>232.34500000000003</c:v>
                </c:pt>
                <c:pt idx="31">
                  <c:v>235.44800000000009</c:v>
                </c:pt>
                <c:pt idx="32">
                  <c:v>236.47499999999991</c:v>
                </c:pt>
                <c:pt idx="33">
                  <c:v>233.82299999999998</c:v>
                </c:pt>
                <c:pt idx="34">
                  <c:v>232.00500000000011</c:v>
                </c:pt>
                <c:pt idx="35">
                  <c:v>233.66600000000005</c:v>
                </c:pt>
                <c:pt idx="36">
                  <c:v>238.62900000000002</c:v>
                </c:pt>
                <c:pt idx="37">
                  <c:v>237.36599999999999</c:v>
                </c:pt>
                <c:pt idx="38">
                  <c:v>249.06000000000006</c:v>
                </c:pt>
                <c:pt idx="39">
                  <c:v>253.40600000000006</c:v>
                </c:pt>
                <c:pt idx="40">
                  <c:v>258.27</c:v>
                </c:pt>
                <c:pt idx="41">
                  <c:v>256.65100000000007</c:v>
                </c:pt>
                <c:pt idx="42">
                  <c:v>260.28999999999996</c:v>
                </c:pt>
                <c:pt idx="43">
                  <c:v>273.12900000000013</c:v>
                </c:pt>
                <c:pt idx="44">
                  <c:v>277.73100000000011</c:v>
                </c:pt>
                <c:pt idx="45">
                  <c:v>285.13299999999992</c:v>
                </c:pt>
                <c:pt idx="46">
                  <c:v>291.3119999999999</c:v>
                </c:pt>
                <c:pt idx="47">
                  <c:v>297.54899999999998</c:v>
                </c:pt>
                <c:pt idx="48">
                  <c:v>299.755</c:v>
                </c:pt>
                <c:pt idx="49">
                  <c:v>296.49400000000003</c:v>
                </c:pt>
                <c:pt idx="50">
                  <c:v>304.66799999999989</c:v>
                </c:pt>
                <c:pt idx="51">
                  <c:v>305.06399999999996</c:v>
                </c:pt>
                <c:pt idx="52">
                  <c:v>301.37299999999993</c:v>
                </c:pt>
                <c:pt idx="53">
                  <c:v>313.74199999999996</c:v>
                </c:pt>
                <c:pt idx="54">
                  <c:v>320.85700000000008</c:v>
                </c:pt>
                <c:pt idx="55">
                  <c:v>328.19799999999998</c:v>
                </c:pt>
                <c:pt idx="56">
                  <c:v>336.70099999999991</c:v>
                </c:pt>
                <c:pt idx="57">
                  <c:v>346.95100000000002</c:v>
                </c:pt>
                <c:pt idx="58">
                  <c:v>333.28500000000008</c:v>
                </c:pt>
                <c:pt idx="59">
                  <c:v>330.5150000000001</c:v>
                </c:pt>
                <c:pt idx="60">
                  <c:v>335.11399999999992</c:v>
                </c:pt>
                <c:pt idx="61">
                  <c:v>336.56899999999996</c:v>
                </c:pt>
                <c:pt idx="62">
                  <c:v>350.50199999999995</c:v>
                </c:pt>
                <c:pt idx="63">
                  <c:v>369.17699999999991</c:v>
                </c:pt>
                <c:pt idx="64">
                  <c:v>376.67899999999997</c:v>
                </c:pt>
                <c:pt idx="65">
                  <c:v>399.10199999999998</c:v>
                </c:pt>
                <c:pt idx="66">
                  <c:v>432.36</c:v>
                </c:pt>
                <c:pt idx="67">
                  <c:v>448.5100000000001</c:v>
                </c:pt>
                <c:pt idx="68">
                  <c:v>468.22500000000002</c:v>
                </c:pt>
                <c:pt idx="69">
                  <c:v>476.41300000000012</c:v>
                </c:pt>
                <c:pt idx="70">
                  <c:v>455.73300000000006</c:v>
                </c:pt>
                <c:pt idx="71">
                  <c:v>470.08000000000004</c:v>
                </c:pt>
                <c:pt idx="72">
                  <c:v>483.48100000000011</c:v>
                </c:pt>
                <c:pt idx="73">
                  <c:v>462.04999999999995</c:v>
                </c:pt>
                <c:pt idx="74">
                  <c:v>492.71100000000013</c:v>
                </c:pt>
                <c:pt idx="75">
                  <c:v>469.79899999999998</c:v>
                </c:pt>
                <c:pt idx="76">
                  <c:v>457.22800000000007</c:v>
                </c:pt>
                <c:pt idx="77">
                  <c:v>446.35</c:v>
                </c:pt>
                <c:pt idx="78">
                  <c:v>436.79899999999998</c:v>
                </c:pt>
                <c:pt idx="79">
                  <c:v>455.80399999999986</c:v>
                </c:pt>
                <c:pt idx="80">
                  <c:v>456.62500000000011</c:v>
                </c:pt>
                <c:pt idx="81">
                  <c:v>455.27099999999996</c:v>
                </c:pt>
                <c:pt idx="82">
                  <c:v>434.86999999999989</c:v>
                </c:pt>
                <c:pt idx="83">
                  <c:v>430.42000000000007</c:v>
                </c:pt>
                <c:pt idx="84">
                  <c:v>427.30200000000013</c:v>
                </c:pt>
                <c:pt idx="85">
                  <c:v>424.92300000000012</c:v>
                </c:pt>
                <c:pt idx="86">
                  <c:v>407.27899999999988</c:v>
                </c:pt>
                <c:pt idx="87">
                  <c:v>406.846</c:v>
                </c:pt>
                <c:pt idx="88">
                  <c:v>403.64799999999991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688848"/>
        <c:axId val="772672528"/>
      </c:scatterChart>
      <c:valAx>
        <c:axId val="772688848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Time/min</a:t>
                </a:r>
                <a:endParaRPr lang="zh-CN" altLang="zh-CN" sz="14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72528"/>
        <c:crosses val="autoZero"/>
        <c:crossBetween val="midCat"/>
      </c:valAx>
      <c:valAx>
        <c:axId val="77267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Rnr3-gfp Fluorescence Intensity/A.U. </a:t>
                </a:r>
                <a:endParaRPr lang="zh-CN" altLang="zh-CN" sz="14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88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Mother Cell(26 cells</a:t>
            </a:r>
            <a:r>
              <a:rPr lang="en-US" sz="1400" dirty="0" smtClean="0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汇总'!$AG$118:$AG$144</c:f>
              <c:numCache>
                <c:formatCode>General</c:formatCode>
                <c:ptCount val="27"/>
                <c:pt idx="0">
                  <c:v>130.07400000000007</c:v>
                </c:pt>
                <c:pt idx="1">
                  <c:v>132.77999999999997</c:v>
                </c:pt>
                <c:pt idx="2">
                  <c:v>141.03500000000008</c:v>
                </c:pt>
                <c:pt idx="3">
                  <c:v>148.70299999999997</c:v>
                </c:pt>
                <c:pt idx="4">
                  <c:v>170.10500000000002</c:v>
                </c:pt>
                <c:pt idx="5">
                  <c:v>186.57300000000009</c:v>
                </c:pt>
                <c:pt idx="6">
                  <c:v>207.8649999999999</c:v>
                </c:pt>
                <c:pt idx="7">
                  <c:v>231.95699999999999</c:v>
                </c:pt>
                <c:pt idx="8">
                  <c:v>246.10799999999995</c:v>
                </c:pt>
                <c:pt idx="9">
                  <c:v>256.62199999999996</c:v>
                </c:pt>
                <c:pt idx="10">
                  <c:v>267.20900000000006</c:v>
                </c:pt>
                <c:pt idx="11">
                  <c:v>279.74000000000012</c:v>
                </c:pt>
                <c:pt idx="12">
                  <c:v>281.17499999999995</c:v>
                </c:pt>
                <c:pt idx="13">
                  <c:v>301.1099999999999</c:v>
                </c:pt>
                <c:pt idx="14">
                  <c:v>309.96300000000008</c:v>
                </c:pt>
                <c:pt idx="15">
                  <c:v>320.01200000000006</c:v>
                </c:pt>
                <c:pt idx="16">
                  <c:v>329.09400000000005</c:v>
                </c:pt>
                <c:pt idx="17">
                  <c:v>335.99</c:v>
                </c:pt>
                <c:pt idx="18">
                  <c:v>340.00999999999988</c:v>
                </c:pt>
                <c:pt idx="19">
                  <c:v>343.16599999999994</c:v>
                </c:pt>
                <c:pt idx="20">
                  <c:v>354.52900000000011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汇总'!$AH$118:$AH$144</c:f>
              <c:numCache>
                <c:formatCode>General</c:formatCode>
                <c:ptCount val="27"/>
                <c:pt idx="0">
                  <c:v>116.90600000000006</c:v>
                </c:pt>
                <c:pt idx="1">
                  <c:v>113.57100000000003</c:v>
                </c:pt>
                <c:pt idx="2">
                  <c:v>120.40300000000002</c:v>
                </c:pt>
                <c:pt idx="3">
                  <c:v>118.26099999999997</c:v>
                </c:pt>
                <c:pt idx="4">
                  <c:v>118.28099999999995</c:v>
                </c:pt>
                <c:pt idx="5">
                  <c:v>116.34100000000001</c:v>
                </c:pt>
                <c:pt idx="6">
                  <c:v>113.44999999999993</c:v>
                </c:pt>
                <c:pt idx="7">
                  <c:v>110.15699999999993</c:v>
                </c:pt>
                <c:pt idx="8">
                  <c:v>110.78600000000006</c:v>
                </c:pt>
                <c:pt idx="9">
                  <c:v>108.12700000000007</c:v>
                </c:pt>
                <c:pt idx="10">
                  <c:v>102.274</c:v>
                </c:pt>
                <c:pt idx="11">
                  <c:v>103.09300000000007</c:v>
                </c:pt>
                <c:pt idx="12">
                  <c:v>105.50200000000007</c:v>
                </c:pt>
                <c:pt idx="13">
                  <c:v>110.16899999999998</c:v>
                </c:pt>
                <c:pt idx="14">
                  <c:v>113.37300000000005</c:v>
                </c:pt>
                <c:pt idx="15">
                  <c:v>116.28899999999999</c:v>
                </c:pt>
                <c:pt idx="16">
                  <c:v>123.57100000000003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汇总'!$AI$118:$AI$144</c:f>
              <c:numCache>
                <c:formatCode>0.00_);[Red]\(0.00\)</c:formatCode>
                <c:ptCount val="27"/>
                <c:pt idx="0">
                  <c:v>133.64599999999996</c:v>
                </c:pt>
                <c:pt idx="1">
                  <c:v>143.26099999999997</c:v>
                </c:pt>
                <c:pt idx="2">
                  <c:v>156.60000000000014</c:v>
                </c:pt>
                <c:pt idx="3">
                  <c:v>165.66100000000006</c:v>
                </c:pt>
                <c:pt idx="4">
                  <c:v>185.41700000000003</c:v>
                </c:pt>
                <c:pt idx="5">
                  <c:v>192.78800000000012</c:v>
                </c:pt>
                <c:pt idx="6">
                  <c:v>210.34999999999991</c:v>
                </c:pt>
                <c:pt idx="7">
                  <c:v>213.89799999999991</c:v>
                </c:pt>
                <c:pt idx="8">
                  <c:v>214.60599999999999</c:v>
                </c:pt>
                <c:pt idx="9">
                  <c:v>225.80799999999999</c:v>
                </c:pt>
                <c:pt idx="10">
                  <c:v>231.226</c:v>
                </c:pt>
                <c:pt idx="11">
                  <c:v>240.13900000000012</c:v>
                </c:pt>
                <c:pt idx="12">
                  <c:v>243.68700000000001</c:v>
                </c:pt>
                <c:pt idx="13">
                  <c:v>252.60299999999995</c:v>
                </c:pt>
                <c:pt idx="14">
                  <c:v>263.23900000000003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汇总'!$AJ$118:$AJ$144</c:f>
              <c:numCache>
                <c:formatCode>General</c:formatCode>
                <c:ptCount val="27"/>
                <c:pt idx="0">
                  <c:v>173.37</c:v>
                </c:pt>
                <c:pt idx="1">
                  <c:v>181.90400000000011</c:v>
                </c:pt>
                <c:pt idx="2">
                  <c:v>202.86500000000001</c:v>
                </c:pt>
                <c:pt idx="3">
                  <c:v>244.90499999999997</c:v>
                </c:pt>
                <c:pt idx="4">
                  <c:v>281.83300000000008</c:v>
                </c:pt>
                <c:pt idx="5">
                  <c:v>310.57399999999996</c:v>
                </c:pt>
                <c:pt idx="6">
                  <c:v>312.89300000000003</c:v>
                </c:pt>
                <c:pt idx="7">
                  <c:v>305.18700000000001</c:v>
                </c:pt>
                <c:pt idx="8">
                  <c:v>316.60599999999988</c:v>
                </c:pt>
                <c:pt idx="9">
                  <c:v>297.80099999999993</c:v>
                </c:pt>
                <c:pt idx="10">
                  <c:v>300.18899999999996</c:v>
                </c:pt>
                <c:pt idx="11">
                  <c:v>297.23100000000011</c:v>
                </c:pt>
                <c:pt idx="12">
                  <c:v>282.45700000000011</c:v>
                </c:pt>
                <c:pt idx="13">
                  <c:v>288.56399999999996</c:v>
                </c:pt>
                <c:pt idx="14">
                  <c:v>280.04299999999989</c:v>
                </c:pt>
                <c:pt idx="15">
                  <c:v>277.98899999999992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汇总'!$AK$118:$AK$144</c:f>
              <c:numCache>
                <c:formatCode>General</c:formatCode>
                <c:ptCount val="27"/>
                <c:pt idx="0">
                  <c:v>180.6869999999999</c:v>
                </c:pt>
                <c:pt idx="1">
                  <c:v>184.49500000000012</c:v>
                </c:pt>
                <c:pt idx="2">
                  <c:v>182.82599999999991</c:v>
                </c:pt>
                <c:pt idx="3">
                  <c:v>185.84699999999998</c:v>
                </c:pt>
                <c:pt idx="4">
                  <c:v>191.12600000000009</c:v>
                </c:pt>
                <c:pt idx="5">
                  <c:v>191.41399999999987</c:v>
                </c:pt>
                <c:pt idx="6">
                  <c:v>199.20500000000004</c:v>
                </c:pt>
                <c:pt idx="7">
                  <c:v>201.54000000000008</c:v>
                </c:pt>
                <c:pt idx="8">
                  <c:v>199.31799999999998</c:v>
                </c:pt>
                <c:pt idx="9">
                  <c:v>194.08799999999997</c:v>
                </c:pt>
                <c:pt idx="10">
                  <c:v>186.53899999999999</c:v>
                </c:pt>
                <c:pt idx="11">
                  <c:v>190.15300000000002</c:v>
                </c:pt>
                <c:pt idx="12">
                  <c:v>192.34100000000001</c:v>
                </c:pt>
                <c:pt idx="13">
                  <c:v>195.03899999999999</c:v>
                </c:pt>
                <c:pt idx="14">
                  <c:v>201.17399999999998</c:v>
                </c:pt>
                <c:pt idx="15">
                  <c:v>204.55600000000004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汇总'!$AL$118:$AL$144</c:f>
              <c:numCache>
                <c:formatCode>General</c:formatCode>
                <c:ptCount val="27"/>
                <c:pt idx="0">
                  <c:v>177.78200000000004</c:v>
                </c:pt>
                <c:pt idx="1">
                  <c:v>186.37299999999993</c:v>
                </c:pt>
                <c:pt idx="2">
                  <c:v>197.28600000000006</c:v>
                </c:pt>
                <c:pt idx="3">
                  <c:v>203.904</c:v>
                </c:pt>
                <c:pt idx="4">
                  <c:v>214.15699999999993</c:v>
                </c:pt>
                <c:pt idx="5">
                  <c:v>218.06899999999996</c:v>
                </c:pt>
                <c:pt idx="6">
                  <c:v>223.98300000000006</c:v>
                </c:pt>
                <c:pt idx="7">
                  <c:v>226.61200000000008</c:v>
                </c:pt>
                <c:pt idx="8">
                  <c:v>228.89499999999998</c:v>
                </c:pt>
                <c:pt idx="9">
                  <c:v>231.26099999999997</c:v>
                </c:pt>
                <c:pt idx="10">
                  <c:v>224.31500000000005</c:v>
                </c:pt>
                <c:pt idx="11">
                  <c:v>226.221</c:v>
                </c:pt>
                <c:pt idx="12">
                  <c:v>239.13499999999999</c:v>
                </c:pt>
                <c:pt idx="13">
                  <c:v>239.58500000000015</c:v>
                </c:pt>
                <c:pt idx="14">
                  <c:v>242.78599999999994</c:v>
                </c:pt>
                <c:pt idx="15">
                  <c:v>252.24599999999987</c:v>
                </c:pt>
                <c:pt idx="16">
                  <c:v>262.87200000000007</c:v>
                </c:pt>
                <c:pt idx="17">
                  <c:v>274.35700000000008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汇总'!$AM$118:$AM$144</c:f>
              <c:numCache>
                <c:formatCode>0.00_);[Red]\(0.00\)</c:formatCode>
                <c:ptCount val="27"/>
                <c:pt idx="0">
                  <c:v>103.83400000000006</c:v>
                </c:pt>
                <c:pt idx="1">
                  <c:v>105.28399999999999</c:v>
                </c:pt>
                <c:pt idx="2">
                  <c:v>109.00599999999997</c:v>
                </c:pt>
                <c:pt idx="3">
                  <c:v>112.32299999999998</c:v>
                </c:pt>
                <c:pt idx="4">
                  <c:v>116.70300000000009</c:v>
                </c:pt>
                <c:pt idx="5">
                  <c:v>117.92200000000003</c:v>
                </c:pt>
                <c:pt idx="6">
                  <c:v>128.495</c:v>
                </c:pt>
                <c:pt idx="7">
                  <c:v>129.68999999999994</c:v>
                </c:pt>
                <c:pt idx="8">
                  <c:v>136.93600000000004</c:v>
                </c:pt>
                <c:pt idx="9">
                  <c:v>138.24800000000005</c:v>
                </c:pt>
                <c:pt idx="10">
                  <c:v>144.01</c:v>
                </c:pt>
                <c:pt idx="11">
                  <c:v>154.024</c:v>
                </c:pt>
                <c:pt idx="12">
                  <c:v>159.64800000000002</c:v>
                </c:pt>
                <c:pt idx="13">
                  <c:v>161.41499999999996</c:v>
                </c:pt>
                <c:pt idx="14">
                  <c:v>158.32500000000005</c:v>
                </c:pt>
                <c:pt idx="15">
                  <c:v>164.51900000000001</c:v>
                </c:pt>
                <c:pt idx="16">
                  <c:v>170.44600000000014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汇总'!$AN$118:$AN$144</c:f>
              <c:numCache>
                <c:formatCode>0.00_);[Red]\(0.00\)</c:formatCode>
                <c:ptCount val="27"/>
                <c:pt idx="0">
                  <c:v>142.73599999999999</c:v>
                </c:pt>
                <c:pt idx="1">
                  <c:v>149.55800000000011</c:v>
                </c:pt>
                <c:pt idx="2">
                  <c:v>155.51799999999992</c:v>
                </c:pt>
                <c:pt idx="3">
                  <c:v>162.13800000000003</c:v>
                </c:pt>
                <c:pt idx="4">
                  <c:v>174.19800000000009</c:v>
                </c:pt>
                <c:pt idx="5">
                  <c:v>175.19299999999998</c:v>
                </c:pt>
                <c:pt idx="6">
                  <c:v>189.01800000000003</c:v>
                </c:pt>
                <c:pt idx="7">
                  <c:v>192.49600000000009</c:v>
                </c:pt>
                <c:pt idx="8">
                  <c:v>195.02199999999993</c:v>
                </c:pt>
                <c:pt idx="9">
                  <c:v>196.78899999999999</c:v>
                </c:pt>
                <c:pt idx="10">
                  <c:v>198.5630000000001</c:v>
                </c:pt>
                <c:pt idx="11">
                  <c:v>197.72599999999989</c:v>
                </c:pt>
                <c:pt idx="12">
                  <c:v>193.53499999999997</c:v>
                </c:pt>
                <c:pt idx="13">
                  <c:v>191.4430000000001</c:v>
                </c:pt>
                <c:pt idx="14">
                  <c:v>194.09800000000007</c:v>
                </c:pt>
                <c:pt idx="15">
                  <c:v>199.66599999999994</c:v>
                </c:pt>
                <c:pt idx="16">
                  <c:v>208.149</c:v>
                </c:pt>
                <c:pt idx="17">
                  <c:v>207.40999999999997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汇总'!$AO$118:$AO$144</c:f>
              <c:numCache>
                <c:formatCode>0.00_);[Red]\(0.00\)</c:formatCode>
                <c:ptCount val="27"/>
                <c:pt idx="0">
                  <c:v>146.22300000000007</c:v>
                </c:pt>
                <c:pt idx="1">
                  <c:v>151.55099999999993</c:v>
                </c:pt>
                <c:pt idx="2">
                  <c:v>153.88800000000003</c:v>
                </c:pt>
                <c:pt idx="3">
                  <c:v>162.51099999999997</c:v>
                </c:pt>
                <c:pt idx="4">
                  <c:v>167.00299999999993</c:v>
                </c:pt>
                <c:pt idx="5">
                  <c:v>172.23700000000008</c:v>
                </c:pt>
                <c:pt idx="6">
                  <c:v>183.59400000000005</c:v>
                </c:pt>
                <c:pt idx="7">
                  <c:v>196.63299999999992</c:v>
                </c:pt>
                <c:pt idx="8">
                  <c:v>208.49699999999996</c:v>
                </c:pt>
                <c:pt idx="9">
                  <c:v>232.43500000000006</c:v>
                </c:pt>
                <c:pt idx="10">
                  <c:v>245.60500000000002</c:v>
                </c:pt>
                <c:pt idx="11">
                  <c:v>265.93899999999996</c:v>
                </c:pt>
                <c:pt idx="12">
                  <c:v>279.62500000000011</c:v>
                </c:pt>
                <c:pt idx="13">
                  <c:v>291.70300000000009</c:v>
                </c:pt>
                <c:pt idx="14">
                  <c:v>306.27700000000004</c:v>
                </c:pt>
                <c:pt idx="15">
                  <c:v>320.81999999999994</c:v>
                </c:pt>
                <c:pt idx="16">
                  <c:v>330.74500000000012</c:v>
                </c:pt>
                <c:pt idx="17">
                  <c:v>327.78600000000006</c:v>
                </c:pt>
                <c:pt idx="18">
                  <c:v>326.2940000000001</c:v>
                </c:pt>
                <c:pt idx="19">
                  <c:v>334.89900000000011</c:v>
                </c:pt>
                <c:pt idx="20">
                  <c:v>337.61500000000001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汇总'!$AP$118:$AP$144</c:f>
              <c:numCache>
                <c:formatCode>0.00_);[Red]\(0.00\)</c:formatCode>
                <c:ptCount val="27"/>
                <c:pt idx="0">
                  <c:v>144.48699999999997</c:v>
                </c:pt>
                <c:pt idx="1">
                  <c:v>154.59100000000001</c:v>
                </c:pt>
                <c:pt idx="2">
                  <c:v>153.12099999999998</c:v>
                </c:pt>
                <c:pt idx="3">
                  <c:v>152.81799999999998</c:v>
                </c:pt>
                <c:pt idx="4">
                  <c:v>153.93000000000006</c:v>
                </c:pt>
                <c:pt idx="5">
                  <c:v>155.4849999999999</c:v>
                </c:pt>
                <c:pt idx="6">
                  <c:v>158.79999999999995</c:v>
                </c:pt>
                <c:pt idx="7">
                  <c:v>163.5</c:v>
                </c:pt>
                <c:pt idx="8">
                  <c:v>165.73000000000002</c:v>
                </c:pt>
                <c:pt idx="9">
                  <c:v>167.71199999999999</c:v>
                </c:pt>
                <c:pt idx="10">
                  <c:v>168.54299999999989</c:v>
                </c:pt>
                <c:pt idx="11">
                  <c:v>171.73099999999988</c:v>
                </c:pt>
                <c:pt idx="12">
                  <c:v>171.44799999999998</c:v>
                </c:pt>
                <c:pt idx="13">
                  <c:v>175.39299999999992</c:v>
                </c:pt>
                <c:pt idx="14">
                  <c:v>180.86300000000006</c:v>
                </c:pt>
                <c:pt idx="15">
                  <c:v>185.76599999999996</c:v>
                </c:pt>
                <c:pt idx="16">
                  <c:v>191.38600000000008</c:v>
                </c:pt>
                <c:pt idx="17">
                  <c:v>193.15999999999997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汇总'!$AQ$118:$AQ$144</c:f>
              <c:numCache>
                <c:formatCode>0.00_);[Red]\(0.00\)</c:formatCode>
                <c:ptCount val="27"/>
                <c:pt idx="0">
                  <c:v>167.98500000000001</c:v>
                </c:pt>
                <c:pt idx="1">
                  <c:v>170.11800000000005</c:v>
                </c:pt>
                <c:pt idx="2">
                  <c:v>170.53100000000006</c:v>
                </c:pt>
                <c:pt idx="3">
                  <c:v>173.84499999999991</c:v>
                </c:pt>
                <c:pt idx="4">
                  <c:v>174.37600000000009</c:v>
                </c:pt>
                <c:pt idx="5">
                  <c:v>181.09899999999993</c:v>
                </c:pt>
                <c:pt idx="6">
                  <c:v>183.5</c:v>
                </c:pt>
                <c:pt idx="7">
                  <c:v>197.61799999999994</c:v>
                </c:pt>
                <c:pt idx="8">
                  <c:v>203.55500000000006</c:v>
                </c:pt>
                <c:pt idx="9">
                  <c:v>220.94599999999991</c:v>
                </c:pt>
                <c:pt idx="10">
                  <c:v>228.55899999999997</c:v>
                </c:pt>
                <c:pt idx="11">
                  <c:v>225.67100000000005</c:v>
                </c:pt>
                <c:pt idx="12">
                  <c:v>240.33799999999997</c:v>
                </c:pt>
                <c:pt idx="13">
                  <c:v>250.98599999999999</c:v>
                </c:pt>
                <c:pt idx="14">
                  <c:v>255.16999999999996</c:v>
                </c:pt>
                <c:pt idx="15">
                  <c:v>261.57000000000005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汇总'!$AR$118:$AR$144</c:f>
              <c:numCache>
                <c:formatCode>General</c:formatCode>
                <c:ptCount val="27"/>
                <c:pt idx="0">
                  <c:v>201.72400000000005</c:v>
                </c:pt>
                <c:pt idx="1">
                  <c:v>204.76199999999994</c:v>
                </c:pt>
                <c:pt idx="2">
                  <c:v>215.952</c:v>
                </c:pt>
                <c:pt idx="3">
                  <c:v>224.98900000000003</c:v>
                </c:pt>
                <c:pt idx="4">
                  <c:v>243.83200000000011</c:v>
                </c:pt>
                <c:pt idx="5">
                  <c:v>258.23399999999992</c:v>
                </c:pt>
                <c:pt idx="6">
                  <c:v>288.34000000000003</c:v>
                </c:pt>
                <c:pt idx="7">
                  <c:v>326.66699999999992</c:v>
                </c:pt>
                <c:pt idx="8">
                  <c:v>359.67400000000009</c:v>
                </c:pt>
                <c:pt idx="9">
                  <c:v>387.31600000000003</c:v>
                </c:pt>
                <c:pt idx="10">
                  <c:v>408.06399999999996</c:v>
                </c:pt>
                <c:pt idx="11">
                  <c:v>421.22099999999989</c:v>
                </c:pt>
                <c:pt idx="12">
                  <c:v>453.48200000000008</c:v>
                </c:pt>
                <c:pt idx="13">
                  <c:v>456.02500000000009</c:v>
                </c:pt>
                <c:pt idx="14">
                  <c:v>461.13400000000001</c:v>
                </c:pt>
                <c:pt idx="15">
                  <c:v>475.09100000000001</c:v>
                </c:pt>
                <c:pt idx="16">
                  <c:v>466.04599999999994</c:v>
                </c:pt>
                <c:pt idx="17">
                  <c:v>472.20600000000013</c:v>
                </c:pt>
                <c:pt idx="18">
                  <c:v>469.88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汇总'!$AS$118:$AS$144</c:f>
              <c:numCache>
                <c:formatCode>0.00_);[Red]\(0.00\)</c:formatCode>
                <c:ptCount val="27"/>
                <c:pt idx="0">
                  <c:v>335.94799999999998</c:v>
                </c:pt>
                <c:pt idx="1">
                  <c:v>315.06499999999994</c:v>
                </c:pt>
                <c:pt idx="2">
                  <c:v>323.82799999999997</c:v>
                </c:pt>
                <c:pt idx="3">
                  <c:v>316.39999999999998</c:v>
                </c:pt>
                <c:pt idx="4">
                  <c:v>314.05300000000011</c:v>
                </c:pt>
                <c:pt idx="5">
                  <c:v>315.95399999999995</c:v>
                </c:pt>
                <c:pt idx="6">
                  <c:v>316.57000000000005</c:v>
                </c:pt>
                <c:pt idx="7">
                  <c:v>307.73199999999997</c:v>
                </c:pt>
                <c:pt idx="8">
                  <c:v>305.1110000000001</c:v>
                </c:pt>
                <c:pt idx="9">
                  <c:v>303.20900000000006</c:v>
                </c:pt>
                <c:pt idx="10">
                  <c:v>305.45000000000005</c:v>
                </c:pt>
                <c:pt idx="11">
                  <c:v>315.21000000000004</c:v>
                </c:pt>
                <c:pt idx="12">
                  <c:v>305.36099999999999</c:v>
                </c:pt>
                <c:pt idx="13">
                  <c:v>313.64200000000017</c:v>
                </c:pt>
                <c:pt idx="14">
                  <c:v>304.43900000000008</c:v>
                </c:pt>
                <c:pt idx="15">
                  <c:v>317.20999999999992</c:v>
                </c:pt>
                <c:pt idx="16">
                  <c:v>327.46299999999997</c:v>
                </c:pt>
                <c:pt idx="17">
                  <c:v>322.83600000000001</c:v>
                </c:pt>
                <c:pt idx="18">
                  <c:v>329.77</c:v>
                </c:pt>
                <c:pt idx="19">
                  <c:v>340.92300000000012</c:v>
                </c:pt>
                <c:pt idx="20">
                  <c:v>347.81699999999989</c:v>
                </c:pt>
                <c:pt idx="21">
                  <c:v>338.87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汇总'!$AT$118:$AT$144</c:f>
              <c:numCache>
                <c:formatCode>General</c:formatCode>
                <c:ptCount val="27"/>
                <c:pt idx="0">
                  <c:v>241.57299999999987</c:v>
                </c:pt>
                <c:pt idx="1">
                  <c:v>253.20299999999997</c:v>
                </c:pt>
                <c:pt idx="2">
                  <c:v>246.54799999999989</c:v>
                </c:pt>
                <c:pt idx="3">
                  <c:v>254.40600000000006</c:v>
                </c:pt>
                <c:pt idx="4">
                  <c:v>267.02599999999995</c:v>
                </c:pt>
                <c:pt idx="5">
                  <c:v>283.52700000000004</c:v>
                </c:pt>
                <c:pt idx="6">
                  <c:v>285.17199999999991</c:v>
                </c:pt>
                <c:pt idx="7">
                  <c:v>307.30999999999995</c:v>
                </c:pt>
                <c:pt idx="8">
                  <c:v>304.21800000000007</c:v>
                </c:pt>
                <c:pt idx="9">
                  <c:v>319.81100000000004</c:v>
                </c:pt>
                <c:pt idx="10">
                  <c:v>325.78099999999995</c:v>
                </c:pt>
                <c:pt idx="11">
                  <c:v>321.33899999999994</c:v>
                </c:pt>
                <c:pt idx="12">
                  <c:v>333.83999999999992</c:v>
                </c:pt>
                <c:pt idx="13">
                  <c:v>319.98699999999985</c:v>
                </c:pt>
                <c:pt idx="14">
                  <c:v>336.91300000000001</c:v>
                </c:pt>
                <c:pt idx="15">
                  <c:v>335.08800000000008</c:v>
                </c:pt>
                <c:pt idx="16">
                  <c:v>331.29900000000009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汇总'!$AU$118:$AU$144</c:f>
              <c:numCache>
                <c:formatCode>General</c:formatCode>
                <c:ptCount val="27"/>
                <c:pt idx="0">
                  <c:v>168.322</c:v>
                </c:pt>
                <c:pt idx="1">
                  <c:v>167.13599999999985</c:v>
                </c:pt>
                <c:pt idx="2">
                  <c:v>167.08800000000008</c:v>
                </c:pt>
                <c:pt idx="3">
                  <c:v>168.2349999999999</c:v>
                </c:pt>
                <c:pt idx="4">
                  <c:v>171.86899999999991</c:v>
                </c:pt>
                <c:pt idx="5">
                  <c:v>173.50400000000002</c:v>
                </c:pt>
                <c:pt idx="6">
                  <c:v>189.11900000000003</c:v>
                </c:pt>
                <c:pt idx="7">
                  <c:v>193.97200000000009</c:v>
                </c:pt>
                <c:pt idx="8">
                  <c:v>209.46100000000001</c:v>
                </c:pt>
                <c:pt idx="9">
                  <c:v>220.45399999999995</c:v>
                </c:pt>
                <c:pt idx="10">
                  <c:v>231.79999999999995</c:v>
                </c:pt>
                <c:pt idx="11">
                  <c:v>238.02899999999988</c:v>
                </c:pt>
                <c:pt idx="12">
                  <c:v>257.274</c:v>
                </c:pt>
                <c:pt idx="13">
                  <c:v>269.27</c:v>
                </c:pt>
                <c:pt idx="14">
                  <c:v>262.4380000000001</c:v>
                </c:pt>
                <c:pt idx="15">
                  <c:v>263.68100000000004</c:v>
                </c:pt>
                <c:pt idx="16">
                  <c:v>266.745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汇总'!$AV$118:$AV$144</c:f>
              <c:numCache>
                <c:formatCode>General</c:formatCode>
                <c:ptCount val="27"/>
                <c:pt idx="0">
                  <c:v>197.83199999999999</c:v>
                </c:pt>
                <c:pt idx="1">
                  <c:v>197.83999999999992</c:v>
                </c:pt>
                <c:pt idx="2">
                  <c:v>194.50399999999991</c:v>
                </c:pt>
                <c:pt idx="3">
                  <c:v>189.20999999999992</c:v>
                </c:pt>
                <c:pt idx="4">
                  <c:v>188.49900000000002</c:v>
                </c:pt>
                <c:pt idx="5">
                  <c:v>183.31600000000003</c:v>
                </c:pt>
                <c:pt idx="6">
                  <c:v>180.84299999999996</c:v>
                </c:pt>
                <c:pt idx="7">
                  <c:v>176.86500000000001</c:v>
                </c:pt>
                <c:pt idx="8">
                  <c:v>174.55200000000002</c:v>
                </c:pt>
                <c:pt idx="9">
                  <c:v>167.92499999999995</c:v>
                </c:pt>
                <c:pt idx="10">
                  <c:v>164.82899999999995</c:v>
                </c:pt>
                <c:pt idx="11">
                  <c:v>161.79099999999994</c:v>
                </c:pt>
                <c:pt idx="12">
                  <c:v>164.91200000000003</c:v>
                </c:pt>
                <c:pt idx="13">
                  <c:v>172.53800000000001</c:v>
                </c:pt>
                <c:pt idx="14">
                  <c:v>175.47299999999996</c:v>
                </c:pt>
                <c:pt idx="15">
                  <c:v>188.20799999999997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汇总'!$AW$118:$AW$144</c:f>
              <c:numCache>
                <c:formatCode>0.00_);[Red]\(0.00\)</c:formatCode>
                <c:ptCount val="27"/>
                <c:pt idx="0">
                  <c:v>215.33199999999988</c:v>
                </c:pt>
                <c:pt idx="1">
                  <c:v>223.51200000000006</c:v>
                </c:pt>
                <c:pt idx="2">
                  <c:v>227.40499999999997</c:v>
                </c:pt>
                <c:pt idx="3">
                  <c:v>233.05500000000006</c:v>
                </c:pt>
                <c:pt idx="4">
                  <c:v>228.48300000000006</c:v>
                </c:pt>
                <c:pt idx="5">
                  <c:v>226.94199999999989</c:v>
                </c:pt>
                <c:pt idx="6">
                  <c:v>227.94500000000005</c:v>
                </c:pt>
                <c:pt idx="7">
                  <c:v>231.8130000000001</c:v>
                </c:pt>
                <c:pt idx="8">
                  <c:v>236.49199999999996</c:v>
                </c:pt>
                <c:pt idx="9">
                  <c:v>236.27200000000005</c:v>
                </c:pt>
                <c:pt idx="10">
                  <c:v>244.28200000000004</c:v>
                </c:pt>
                <c:pt idx="11">
                  <c:v>246.38599999999997</c:v>
                </c:pt>
                <c:pt idx="12">
                  <c:v>256.65300000000013</c:v>
                </c:pt>
                <c:pt idx="13">
                  <c:v>256.72400000000005</c:v>
                </c:pt>
                <c:pt idx="14">
                  <c:v>263.22399999999993</c:v>
                </c:pt>
                <c:pt idx="15">
                  <c:v>263.83299999999997</c:v>
                </c:pt>
                <c:pt idx="16">
                  <c:v>262.13900000000012</c:v>
                </c:pt>
                <c:pt idx="17">
                  <c:v>266.9190000000001</c:v>
                </c:pt>
                <c:pt idx="18">
                  <c:v>272.21600000000001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汇总'!$AX$118:$AX$144</c:f>
              <c:numCache>
                <c:formatCode>General</c:formatCode>
                <c:ptCount val="27"/>
                <c:pt idx="0">
                  <c:v>154.76099999999997</c:v>
                </c:pt>
                <c:pt idx="1">
                  <c:v>158.41800000000001</c:v>
                </c:pt>
                <c:pt idx="2">
                  <c:v>152.33299999999997</c:v>
                </c:pt>
                <c:pt idx="3">
                  <c:v>157.69799999999998</c:v>
                </c:pt>
                <c:pt idx="4">
                  <c:v>158.53399999999999</c:v>
                </c:pt>
                <c:pt idx="5">
                  <c:v>160.55600000000004</c:v>
                </c:pt>
                <c:pt idx="6">
                  <c:v>163.83399999999995</c:v>
                </c:pt>
                <c:pt idx="7">
                  <c:v>162.18399999999997</c:v>
                </c:pt>
                <c:pt idx="8">
                  <c:v>164.32899999999995</c:v>
                </c:pt>
                <c:pt idx="9">
                  <c:v>166.76800000000003</c:v>
                </c:pt>
                <c:pt idx="10">
                  <c:v>166.88</c:v>
                </c:pt>
                <c:pt idx="11">
                  <c:v>165.69299999999998</c:v>
                </c:pt>
                <c:pt idx="12">
                  <c:v>174.59000000000003</c:v>
                </c:pt>
                <c:pt idx="13">
                  <c:v>177.14</c:v>
                </c:pt>
                <c:pt idx="14">
                  <c:v>186.33400000000006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汇总'!$AY$118:$AY$144</c:f>
              <c:numCache>
                <c:formatCode>General</c:formatCode>
                <c:ptCount val="27"/>
                <c:pt idx="0">
                  <c:v>196.822</c:v>
                </c:pt>
                <c:pt idx="1">
                  <c:v>196.33600000000001</c:v>
                </c:pt>
                <c:pt idx="2">
                  <c:v>201.52799999999991</c:v>
                </c:pt>
                <c:pt idx="3">
                  <c:v>201.31799999999998</c:v>
                </c:pt>
                <c:pt idx="4">
                  <c:v>200.67100000000005</c:v>
                </c:pt>
                <c:pt idx="5">
                  <c:v>205.404</c:v>
                </c:pt>
                <c:pt idx="6">
                  <c:v>210.17899999999997</c:v>
                </c:pt>
                <c:pt idx="7">
                  <c:v>226.54499999999996</c:v>
                </c:pt>
                <c:pt idx="8">
                  <c:v>228.00800000000004</c:v>
                </c:pt>
                <c:pt idx="9">
                  <c:v>235.78699999999992</c:v>
                </c:pt>
                <c:pt idx="10">
                  <c:v>248.62400000000002</c:v>
                </c:pt>
                <c:pt idx="11">
                  <c:v>252.85699999999997</c:v>
                </c:pt>
                <c:pt idx="12">
                  <c:v>256.19100000000003</c:v>
                </c:pt>
                <c:pt idx="13">
                  <c:v>253.8839999999999</c:v>
                </c:pt>
                <c:pt idx="14">
                  <c:v>262.31999999999994</c:v>
                </c:pt>
                <c:pt idx="15">
                  <c:v>263.41800000000001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汇总'!$AZ$118:$AZ$144</c:f>
              <c:numCache>
                <c:formatCode>General</c:formatCode>
                <c:ptCount val="27"/>
                <c:pt idx="0">
                  <c:v>155.89100000000008</c:v>
                </c:pt>
                <c:pt idx="1">
                  <c:v>167.95899999999995</c:v>
                </c:pt>
                <c:pt idx="2">
                  <c:v>172.64199999999994</c:v>
                </c:pt>
                <c:pt idx="3">
                  <c:v>175.71000000000004</c:v>
                </c:pt>
                <c:pt idx="4">
                  <c:v>177.55400000000009</c:v>
                </c:pt>
                <c:pt idx="5">
                  <c:v>181.08900000000006</c:v>
                </c:pt>
                <c:pt idx="6">
                  <c:v>182.13</c:v>
                </c:pt>
                <c:pt idx="7">
                  <c:v>187.5569999999999</c:v>
                </c:pt>
                <c:pt idx="8">
                  <c:v>190.96500000000003</c:v>
                </c:pt>
                <c:pt idx="9">
                  <c:v>194.702</c:v>
                </c:pt>
                <c:pt idx="10">
                  <c:v>192.67200000000003</c:v>
                </c:pt>
                <c:pt idx="11">
                  <c:v>194.73100000000011</c:v>
                </c:pt>
                <c:pt idx="12">
                  <c:v>193.95500000000004</c:v>
                </c:pt>
                <c:pt idx="13">
                  <c:v>193.00399999999991</c:v>
                </c:pt>
                <c:pt idx="14">
                  <c:v>188.84699999999998</c:v>
                </c:pt>
                <c:pt idx="15">
                  <c:v>188.548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汇总'!$BA$118:$BA$144</c:f>
              <c:numCache>
                <c:formatCode>0.00_);[Red]\(0.00\)</c:formatCode>
                <c:ptCount val="27"/>
                <c:pt idx="0">
                  <c:v>155.59300000000007</c:v>
                </c:pt>
                <c:pt idx="1">
                  <c:v>147.6049999999999</c:v>
                </c:pt>
                <c:pt idx="2">
                  <c:v>149.3069999999999</c:v>
                </c:pt>
                <c:pt idx="3">
                  <c:v>144.87300000000005</c:v>
                </c:pt>
                <c:pt idx="4">
                  <c:v>138.31900000000007</c:v>
                </c:pt>
                <c:pt idx="5">
                  <c:v>134.37799999999993</c:v>
                </c:pt>
                <c:pt idx="6">
                  <c:v>133.88599999999997</c:v>
                </c:pt>
                <c:pt idx="7">
                  <c:v>130.14199999999994</c:v>
                </c:pt>
                <c:pt idx="8">
                  <c:v>127.89599999999996</c:v>
                </c:pt>
                <c:pt idx="9">
                  <c:v>132.74</c:v>
                </c:pt>
                <c:pt idx="10">
                  <c:v>134.28899999999999</c:v>
                </c:pt>
                <c:pt idx="11">
                  <c:v>134.82299999999998</c:v>
                </c:pt>
                <c:pt idx="12">
                  <c:v>133.69900000000007</c:v>
                </c:pt>
                <c:pt idx="13">
                  <c:v>142.88099999999997</c:v>
                </c:pt>
                <c:pt idx="14">
                  <c:v>143.13599999999997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汇总'!$BB$118:$BB$144</c:f>
              <c:numCache>
                <c:formatCode>0.00_);[Red]\(0.00\)</c:formatCode>
                <c:ptCount val="27"/>
                <c:pt idx="0">
                  <c:v>140.10799999999995</c:v>
                </c:pt>
                <c:pt idx="1">
                  <c:v>149.173</c:v>
                </c:pt>
                <c:pt idx="2">
                  <c:v>151.899</c:v>
                </c:pt>
                <c:pt idx="3">
                  <c:v>156.71100000000001</c:v>
                </c:pt>
                <c:pt idx="4">
                  <c:v>154.91700000000003</c:v>
                </c:pt>
                <c:pt idx="5">
                  <c:v>157.19900000000007</c:v>
                </c:pt>
                <c:pt idx="6">
                  <c:v>153.04499999999996</c:v>
                </c:pt>
                <c:pt idx="7">
                  <c:v>152.58899999999994</c:v>
                </c:pt>
                <c:pt idx="8">
                  <c:v>156.52300000000002</c:v>
                </c:pt>
                <c:pt idx="9">
                  <c:v>153.77099999999996</c:v>
                </c:pt>
                <c:pt idx="10">
                  <c:v>157.05799999999999</c:v>
                </c:pt>
                <c:pt idx="11">
                  <c:v>156.37</c:v>
                </c:pt>
                <c:pt idx="12">
                  <c:v>151.12299999999993</c:v>
                </c:pt>
                <c:pt idx="13">
                  <c:v>153.70699999999999</c:v>
                </c:pt>
                <c:pt idx="14">
                  <c:v>157.11200000000008</c:v>
                </c:pt>
                <c:pt idx="15">
                  <c:v>161.28800000000001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汇总'!$BC$118:$BC$144</c:f>
              <c:numCache>
                <c:formatCode>General</c:formatCode>
                <c:ptCount val="27"/>
                <c:pt idx="0">
                  <c:v>154.97699999999998</c:v>
                </c:pt>
                <c:pt idx="1">
                  <c:v>155.47799999999995</c:v>
                </c:pt>
                <c:pt idx="2">
                  <c:v>161.72900000000004</c:v>
                </c:pt>
                <c:pt idx="3">
                  <c:v>163.8610000000001</c:v>
                </c:pt>
                <c:pt idx="4">
                  <c:v>172.85799999999995</c:v>
                </c:pt>
                <c:pt idx="5">
                  <c:v>179.44700000000012</c:v>
                </c:pt>
                <c:pt idx="6">
                  <c:v>192.11400000000003</c:v>
                </c:pt>
                <c:pt idx="7">
                  <c:v>203.76599999999996</c:v>
                </c:pt>
                <c:pt idx="8">
                  <c:v>208.06700000000001</c:v>
                </c:pt>
                <c:pt idx="9">
                  <c:v>216.45499999999993</c:v>
                </c:pt>
                <c:pt idx="10">
                  <c:v>233.07399999999996</c:v>
                </c:pt>
                <c:pt idx="11">
                  <c:v>232.88900000000001</c:v>
                </c:pt>
                <c:pt idx="12">
                  <c:v>238.45100000000002</c:v>
                </c:pt>
                <c:pt idx="13">
                  <c:v>239.37800000000004</c:v>
                </c:pt>
                <c:pt idx="14">
                  <c:v>243.82900000000006</c:v>
                </c:pt>
                <c:pt idx="15">
                  <c:v>252.77700000000016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汇总'!$BD$118:$BD$144</c:f>
              <c:numCache>
                <c:formatCode>General</c:formatCode>
                <c:ptCount val="27"/>
                <c:pt idx="0">
                  <c:v>135.35200000000009</c:v>
                </c:pt>
                <c:pt idx="1">
                  <c:v>139.91100000000006</c:v>
                </c:pt>
                <c:pt idx="2">
                  <c:v>136.44799999999998</c:v>
                </c:pt>
                <c:pt idx="3">
                  <c:v>140.32300000000009</c:v>
                </c:pt>
                <c:pt idx="4">
                  <c:v>150.50599999999997</c:v>
                </c:pt>
                <c:pt idx="5">
                  <c:v>169.94399999999996</c:v>
                </c:pt>
                <c:pt idx="6">
                  <c:v>194.97000000000014</c:v>
                </c:pt>
                <c:pt idx="7">
                  <c:v>224.101</c:v>
                </c:pt>
                <c:pt idx="8">
                  <c:v>250.74700000000007</c:v>
                </c:pt>
                <c:pt idx="9">
                  <c:v>273.63299999999992</c:v>
                </c:pt>
                <c:pt idx="10">
                  <c:v>309.62599999999986</c:v>
                </c:pt>
                <c:pt idx="11">
                  <c:v>334.20100000000014</c:v>
                </c:pt>
                <c:pt idx="12">
                  <c:v>368.88499999999999</c:v>
                </c:pt>
                <c:pt idx="13">
                  <c:v>411.02200000000005</c:v>
                </c:pt>
                <c:pt idx="14">
                  <c:v>426.79700000000003</c:v>
                </c:pt>
                <c:pt idx="15">
                  <c:v>433.87900000000002</c:v>
                </c:pt>
                <c:pt idx="16">
                  <c:v>445.35199999999998</c:v>
                </c:pt>
                <c:pt idx="17">
                  <c:v>447.28700000000003</c:v>
                </c:pt>
                <c:pt idx="18">
                  <c:v>443.1690000000001</c:v>
                </c:pt>
                <c:pt idx="19">
                  <c:v>449.39700000000016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汇总'!$BE$118:$BE$144</c:f>
              <c:numCache>
                <c:formatCode>General</c:formatCode>
                <c:ptCount val="27"/>
                <c:pt idx="0">
                  <c:v>177.32900000000006</c:v>
                </c:pt>
                <c:pt idx="1">
                  <c:v>182.19900000000007</c:v>
                </c:pt>
                <c:pt idx="2">
                  <c:v>188.19000000000005</c:v>
                </c:pt>
                <c:pt idx="3">
                  <c:v>200.95499999999993</c:v>
                </c:pt>
                <c:pt idx="4">
                  <c:v>216.33199999999999</c:v>
                </c:pt>
                <c:pt idx="5">
                  <c:v>241.66000000000008</c:v>
                </c:pt>
                <c:pt idx="6">
                  <c:v>258.57999999999993</c:v>
                </c:pt>
                <c:pt idx="7">
                  <c:v>285.08500000000004</c:v>
                </c:pt>
                <c:pt idx="8">
                  <c:v>297.8130000000001</c:v>
                </c:pt>
                <c:pt idx="9">
                  <c:v>305.28500000000008</c:v>
                </c:pt>
                <c:pt idx="10">
                  <c:v>317.50500000000011</c:v>
                </c:pt>
                <c:pt idx="11">
                  <c:v>306.93200000000002</c:v>
                </c:pt>
                <c:pt idx="12">
                  <c:v>308.62799999999993</c:v>
                </c:pt>
                <c:pt idx="13">
                  <c:v>322.3119999999999</c:v>
                </c:pt>
                <c:pt idx="14">
                  <c:v>325.40999999999997</c:v>
                </c:pt>
                <c:pt idx="15">
                  <c:v>313.20600000000002</c:v>
                </c:pt>
                <c:pt idx="16">
                  <c:v>313.87800000000016</c:v>
                </c:pt>
                <c:pt idx="17">
                  <c:v>320.66899999999998</c:v>
                </c:pt>
                <c:pt idx="18">
                  <c:v>322.49900000000002</c:v>
                </c:pt>
                <c:pt idx="19">
                  <c:v>321.0379999999999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汇总'!$BF$118:$BF$144</c:f>
              <c:numCache>
                <c:formatCode>General</c:formatCode>
                <c:ptCount val="27"/>
                <c:pt idx="0">
                  <c:v>178.029</c:v>
                </c:pt>
                <c:pt idx="1">
                  <c:v>183.40700000000004</c:v>
                </c:pt>
                <c:pt idx="2">
                  <c:v>183.01100000000008</c:v>
                </c:pt>
                <c:pt idx="3">
                  <c:v>186.14799999999991</c:v>
                </c:pt>
                <c:pt idx="4">
                  <c:v>186.92599999999993</c:v>
                </c:pt>
                <c:pt idx="5">
                  <c:v>183.07900000000006</c:v>
                </c:pt>
                <c:pt idx="6">
                  <c:v>189.07399999999996</c:v>
                </c:pt>
                <c:pt idx="7">
                  <c:v>188.62400000000002</c:v>
                </c:pt>
                <c:pt idx="8">
                  <c:v>198.32500000000005</c:v>
                </c:pt>
                <c:pt idx="9">
                  <c:v>194.49400000000014</c:v>
                </c:pt>
                <c:pt idx="10">
                  <c:v>201.96899999999994</c:v>
                </c:pt>
                <c:pt idx="11">
                  <c:v>200.6350000000001</c:v>
                </c:pt>
                <c:pt idx="12">
                  <c:v>211.95999999999992</c:v>
                </c:pt>
                <c:pt idx="13">
                  <c:v>213.54399999999998</c:v>
                </c:pt>
                <c:pt idx="14">
                  <c:v>221.99299999999994</c:v>
                </c:pt>
                <c:pt idx="15">
                  <c:v>233.93000000000006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691024"/>
        <c:axId val="772691568"/>
      </c:scatterChart>
      <c:valAx>
        <c:axId val="772691024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Time/min</a:t>
                </a:r>
                <a:endParaRPr lang="zh-CN" sz="12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91568"/>
        <c:crosses val="autoZero"/>
        <c:crossBetween val="midCat"/>
      </c:valAx>
      <c:valAx>
        <c:axId val="77269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Rnr3-gfp Fluorescence Intensity/A.U. 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2.8690664261169084E-2"/>
              <c:y val="0.107744666208070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691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Daughter</a:t>
            </a:r>
            <a:r>
              <a:rPr lang="en-US" altLang="zh-CN" baseline="0" dirty="0"/>
              <a:t> Cells(23 cells</a:t>
            </a:r>
            <a:r>
              <a:rPr lang="en-US" altLang="zh-CN" baseline="0" dirty="0" smtClean="0"/>
              <a:t>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汇总'!$BG$118:$BG$147</c:f>
              <c:numCache>
                <c:formatCode>0.00_);[Red]\(0.00\)</c:formatCode>
                <c:ptCount val="30"/>
                <c:pt idx="0">
                  <c:v>131.43600000000004</c:v>
                </c:pt>
                <c:pt idx="1">
                  <c:v>133.79699999999991</c:v>
                </c:pt>
                <c:pt idx="2">
                  <c:v>135.56000000000006</c:v>
                </c:pt>
                <c:pt idx="3">
                  <c:v>139.15899999999999</c:v>
                </c:pt>
                <c:pt idx="4">
                  <c:v>139.39300000000003</c:v>
                </c:pt>
                <c:pt idx="5">
                  <c:v>143.36700000000008</c:v>
                </c:pt>
                <c:pt idx="6">
                  <c:v>145.62000000000012</c:v>
                </c:pt>
                <c:pt idx="7">
                  <c:v>149.10699999999997</c:v>
                </c:pt>
                <c:pt idx="8">
                  <c:v>146.59800000000007</c:v>
                </c:pt>
                <c:pt idx="9">
                  <c:v>144.06700000000001</c:v>
                </c:pt>
                <c:pt idx="10">
                  <c:v>137.89600000000007</c:v>
                </c:pt>
                <c:pt idx="11">
                  <c:v>140.58600000000001</c:v>
                </c:pt>
                <c:pt idx="12">
                  <c:v>136.36799999999994</c:v>
                </c:pt>
                <c:pt idx="13">
                  <c:v>137.19499999999994</c:v>
                </c:pt>
                <c:pt idx="14">
                  <c:v>136.17099999999994</c:v>
                </c:pt>
                <c:pt idx="15">
                  <c:v>138.52499999999998</c:v>
                </c:pt>
                <c:pt idx="16">
                  <c:v>139.89200000000005</c:v>
                </c:pt>
                <c:pt idx="17">
                  <c:v>143.75900000000001</c:v>
                </c:pt>
                <c:pt idx="18">
                  <c:v>145.73699999999997</c:v>
                </c:pt>
                <c:pt idx="19">
                  <c:v>152.21100000000001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汇总'!$BH$118:$BH$147</c:f>
              <c:numCache>
                <c:formatCode>General</c:formatCode>
                <c:ptCount val="30"/>
                <c:pt idx="0">
                  <c:v>108.048</c:v>
                </c:pt>
                <c:pt idx="1">
                  <c:v>107.72800000000007</c:v>
                </c:pt>
                <c:pt idx="2">
                  <c:v>115.40700000000004</c:v>
                </c:pt>
                <c:pt idx="3">
                  <c:v>119.6690000000001</c:v>
                </c:pt>
                <c:pt idx="4">
                  <c:v>123.96600000000001</c:v>
                </c:pt>
                <c:pt idx="5">
                  <c:v>127.274</c:v>
                </c:pt>
                <c:pt idx="6">
                  <c:v>125.31799999999998</c:v>
                </c:pt>
                <c:pt idx="7">
                  <c:v>134.66300000000001</c:v>
                </c:pt>
                <c:pt idx="8">
                  <c:v>144.67700000000002</c:v>
                </c:pt>
                <c:pt idx="9">
                  <c:v>154.52100000000007</c:v>
                </c:pt>
                <c:pt idx="10">
                  <c:v>168.05200000000002</c:v>
                </c:pt>
                <c:pt idx="11">
                  <c:v>193.20600000000002</c:v>
                </c:pt>
                <c:pt idx="12">
                  <c:v>204.96000000000004</c:v>
                </c:pt>
                <c:pt idx="13">
                  <c:v>215.29900000000009</c:v>
                </c:pt>
                <c:pt idx="14">
                  <c:v>230.90999999999997</c:v>
                </c:pt>
                <c:pt idx="15">
                  <c:v>242.31299999999999</c:v>
                </c:pt>
                <c:pt idx="16">
                  <c:v>253.14</c:v>
                </c:pt>
                <c:pt idx="17">
                  <c:v>260.03699999999992</c:v>
                </c:pt>
                <c:pt idx="18">
                  <c:v>256.33799999999997</c:v>
                </c:pt>
                <c:pt idx="19">
                  <c:v>263.89699999999993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汇总'!$BI$118:$BI$147</c:f>
              <c:numCache>
                <c:formatCode>General</c:formatCode>
                <c:ptCount val="30"/>
                <c:pt idx="0">
                  <c:v>141.70899999999995</c:v>
                </c:pt>
                <c:pt idx="1">
                  <c:v>133.30100000000004</c:v>
                </c:pt>
                <c:pt idx="2">
                  <c:v>129.71300000000008</c:v>
                </c:pt>
                <c:pt idx="3">
                  <c:v>121.79599999999994</c:v>
                </c:pt>
                <c:pt idx="4">
                  <c:v>126.96299999999997</c:v>
                </c:pt>
                <c:pt idx="5">
                  <c:v>118.52499999999998</c:v>
                </c:pt>
                <c:pt idx="6">
                  <c:v>111.54899999999998</c:v>
                </c:pt>
                <c:pt idx="7">
                  <c:v>108.31099999999992</c:v>
                </c:pt>
                <c:pt idx="8">
                  <c:v>114.40599999999995</c:v>
                </c:pt>
                <c:pt idx="9">
                  <c:v>114.91399999999999</c:v>
                </c:pt>
                <c:pt idx="10">
                  <c:v>120.01400000000001</c:v>
                </c:pt>
                <c:pt idx="11">
                  <c:v>118.351</c:v>
                </c:pt>
                <c:pt idx="12">
                  <c:v>123.33199999999999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汇总'!$BJ$118:$BJ$147</c:f>
              <c:numCache>
                <c:formatCode>0.00_);[Red]\(0.00\)</c:formatCode>
                <c:ptCount val="30"/>
                <c:pt idx="0">
                  <c:v>128.82600000000002</c:v>
                </c:pt>
                <c:pt idx="1">
                  <c:v>131.42099999999994</c:v>
                </c:pt>
                <c:pt idx="2">
                  <c:v>132.68599999999992</c:v>
                </c:pt>
                <c:pt idx="3">
                  <c:v>145.24199999999996</c:v>
                </c:pt>
                <c:pt idx="4">
                  <c:v>154.24400000000003</c:v>
                </c:pt>
                <c:pt idx="5">
                  <c:v>178.79099999999994</c:v>
                </c:pt>
                <c:pt idx="6">
                  <c:v>206.13300000000015</c:v>
                </c:pt>
                <c:pt idx="7">
                  <c:v>229.69299999999998</c:v>
                </c:pt>
                <c:pt idx="8">
                  <c:v>254.41599999999994</c:v>
                </c:pt>
                <c:pt idx="9">
                  <c:v>264.09299999999996</c:v>
                </c:pt>
                <c:pt idx="10">
                  <c:v>282.58000000000004</c:v>
                </c:pt>
                <c:pt idx="11">
                  <c:v>288.04700000000003</c:v>
                </c:pt>
                <c:pt idx="12">
                  <c:v>286.58600000000001</c:v>
                </c:pt>
                <c:pt idx="13">
                  <c:v>280.17100000000005</c:v>
                </c:pt>
                <c:pt idx="14">
                  <c:v>278.48400000000004</c:v>
                </c:pt>
                <c:pt idx="15">
                  <c:v>274.11399999999992</c:v>
                </c:pt>
                <c:pt idx="16">
                  <c:v>273.06099999999992</c:v>
                </c:pt>
                <c:pt idx="17">
                  <c:v>272.16100000000006</c:v>
                </c:pt>
                <c:pt idx="18">
                  <c:v>274.16700000000003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汇总'!$BK$118:$BK$147</c:f>
              <c:numCache>
                <c:formatCode>0.00_);[Red]\(0.00\)</c:formatCode>
                <c:ptCount val="30"/>
                <c:pt idx="0">
                  <c:v>166.48900000000003</c:v>
                </c:pt>
                <c:pt idx="1">
                  <c:v>163.31699999999989</c:v>
                </c:pt>
                <c:pt idx="2">
                  <c:v>166.97700000000009</c:v>
                </c:pt>
                <c:pt idx="3">
                  <c:v>178.01200000000006</c:v>
                </c:pt>
                <c:pt idx="4">
                  <c:v>193.73599999999999</c:v>
                </c:pt>
                <c:pt idx="5">
                  <c:v>213.26100000000008</c:v>
                </c:pt>
                <c:pt idx="6">
                  <c:v>236.79599999999994</c:v>
                </c:pt>
                <c:pt idx="7">
                  <c:v>260.83799999999997</c:v>
                </c:pt>
                <c:pt idx="8">
                  <c:v>284.23599999999988</c:v>
                </c:pt>
                <c:pt idx="9">
                  <c:v>295.79099999999994</c:v>
                </c:pt>
                <c:pt idx="10">
                  <c:v>302.88799999999992</c:v>
                </c:pt>
                <c:pt idx="11">
                  <c:v>299.24599999999998</c:v>
                </c:pt>
                <c:pt idx="12">
                  <c:v>293.73199999999997</c:v>
                </c:pt>
                <c:pt idx="13">
                  <c:v>309.84099999999989</c:v>
                </c:pt>
                <c:pt idx="14">
                  <c:v>316.35100000000011</c:v>
                </c:pt>
                <c:pt idx="15">
                  <c:v>310.33999999999992</c:v>
                </c:pt>
                <c:pt idx="16">
                  <c:v>314.40300000000002</c:v>
                </c:pt>
                <c:pt idx="17">
                  <c:v>317.56799999999998</c:v>
                </c:pt>
                <c:pt idx="18">
                  <c:v>326.37800000000004</c:v>
                </c:pt>
                <c:pt idx="19">
                  <c:v>327.08500000000015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汇总'!$BL$118:$BL$147</c:f>
              <c:numCache>
                <c:formatCode>General</c:formatCode>
                <c:ptCount val="30"/>
                <c:pt idx="0">
                  <c:v>99.600999999999999</c:v>
                </c:pt>
                <c:pt idx="1">
                  <c:v>109.83500000000004</c:v>
                </c:pt>
                <c:pt idx="2">
                  <c:v>132.58600000000001</c:v>
                </c:pt>
                <c:pt idx="3">
                  <c:v>173.7600000000001</c:v>
                </c:pt>
                <c:pt idx="4">
                  <c:v>232.48800000000006</c:v>
                </c:pt>
                <c:pt idx="5">
                  <c:v>293.44800000000009</c:v>
                </c:pt>
                <c:pt idx="6">
                  <c:v>365.09999999999991</c:v>
                </c:pt>
                <c:pt idx="7">
                  <c:v>412.60500000000002</c:v>
                </c:pt>
                <c:pt idx="8">
                  <c:v>442.99</c:v>
                </c:pt>
                <c:pt idx="9">
                  <c:v>454.47299999999996</c:v>
                </c:pt>
                <c:pt idx="10">
                  <c:v>477.11300000000006</c:v>
                </c:pt>
                <c:pt idx="11">
                  <c:v>480.39200000000005</c:v>
                </c:pt>
                <c:pt idx="12">
                  <c:v>473.75400000000002</c:v>
                </c:pt>
                <c:pt idx="13">
                  <c:v>478.10199999999998</c:v>
                </c:pt>
                <c:pt idx="14">
                  <c:v>468.42099999999994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汇总'!$BM$118:$BM$147</c:f>
              <c:numCache>
                <c:formatCode>0.00_);[Red]\(0.00\)</c:formatCode>
                <c:ptCount val="30"/>
                <c:pt idx="0">
                  <c:v>115.16100000000006</c:v>
                </c:pt>
                <c:pt idx="1">
                  <c:v>115.88700000000006</c:v>
                </c:pt>
                <c:pt idx="2">
                  <c:v>115.54100000000005</c:v>
                </c:pt>
                <c:pt idx="3">
                  <c:v>121.32000000000005</c:v>
                </c:pt>
                <c:pt idx="4">
                  <c:v>121.28499999999997</c:v>
                </c:pt>
                <c:pt idx="5">
                  <c:v>122.06200000000001</c:v>
                </c:pt>
                <c:pt idx="6">
                  <c:v>127.24400000000003</c:v>
                </c:pt>
                <c:pt idx="7">
                  <c:v>125.971</c:v>
                </c:pt>
                <c:pt idx="8">
                  <c:v>132.27800000000002</c:v>
                </c:pt>
                <c:pt idx="9">
                  <c:v>127.76400000000001</c:v>
                </c:pt>
                <c:pt idx="10">
                  <c:v>135.94200000000001</c:v>
                </c:pt>
                <c:pt idx="11">
                  <c:v>128.79499999999996</c:v>
                </c:pt>
                <c:pt idx="12">
                  <c:v>123.22400000000005</c:v>
                </c:pt>
                <c:pt idx="13">
                  <c:v>118.875</c:v>
                </c:pt>
                <c:pt idx="14">
                  <c:v>114.32500000000005</c:v>
                </c:pt>
                <c:pt idx="15">
                  <c:v>115.34000000000003</c:v>
                </c:pt>
                <c:pt idx="16">
                  <c:v>120.24299999999994</c:v>
                </c:pt>
                <c:pt idx="17">
                  <c:v>120.67599999999993</c:v>
                </c:pt>
                <c:pt idx="18">
                  <c:v>118.48300000000006</c:v>
                </c:pt>
                <c:pt idx="19">
                  <c:v>117.70100000000002</c:v>
                </c:pt>
                <c:pt idx="20">
                  <c:v>122.476</c:v>
                </c:pt>
                <c:pt idx="21">
                  <c:v>134.97799999999995</c:v>
                </c:pt>
                <c:pt idx="22">
                  <c:v>137.85000000000002</c:v>
                </c:pt>
                <c:pt idx="23">
                  <c:v>137.01199999999994</c:v>
                </c:pt>
                <c:pt idx="24">
                  <c:v>141.976</c:v>
                </c:pt>
                <c:pt idx="25">
                  <c:v>146.81499999999994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汇总'!$BN$118:$BN$147</c:f>
              <c:numCache>
                <c:formatCode>0.00_);[Red]\(0.00\)</c:formatCode>
                <c:ptCount val="30"/>
                <c:pt idx="0">
                  <c:v>165.93599999999992</c:v>
                </c:pt>
                <c:pt idx="1">
                  <c:v>174.70800000000008</c:v>
                </c:pt>
                <c:pt idx="2">
                  <c:v>178.75400000000013</c:v>
                </c:pt>
                <c:pt idx="3">
                  <c:v>187.78999999999996</c:v>
                </c:pt>
                <c:pt idx="4">
                  <c:v>188.8610000000001</c:v>
                </c:pt>
                <c:pt idx="5">
                  <c:v>188.89699999999993</c:v>
                </c:pt>
                <c:pt idx="6">
                  <c:v>190.50299999999993</c:v>
                </c:pt>
                <c:pt idx="7">
                  <c:v>191.52100000000007</c:v>
                </c:pt>
                <c:pt idx="8">
                  <c:v>195.40700000000004</c:v>
                </c:pt>
                <c:pt idx="9">
                  <c:v>208.60199999999998</c:v>
                </c:pt>
                <c:pt idx="10">
                  <c:v>207.55799999999999</c:v>
                </c:pt>
                <c:pt idx="11">
                  <c:v>212.226</c:v>
                </c:pt>
                <c:pt idx="12">
                  <c:v>216.90099999999995</c:v>
                </c:pt>
                <c:pt idx="13">
                  <c:v>217.62499999999989</c:v>
                </c:pt>
                <c:pt idx="14">
                  <c:v>219.10199999999986</c:v>
                </c:pt>
                <c:pt idx="15">
                  <c:v>226.04700000000003</c:v>
                </c:pt>
                <c:pt idx="16">
                  <c:v>234.08600000000001</c:v>
                </c:pt>
                <c:pt idx="17">
                  <c:v>240.56399999999985</c:v>
                </c:pt>
                <c:pt idx="18">
                  <c:v>249.84500000000003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汇总'!$BO$118:$BO$147</c:f>
              <c:numCache>
                <c:formatCode>General</c:formatCode>
                <c:ptCount val="30"/>
                <c:pt idx="0">
                  <c:v>214.70099999999991</c:v>
                </c:pt>
                <c:pt idx="1">
                  <c:v>219.35400000000004</c:v>
                </c:pt>
                <c:pt idx="2">
                  <c:v>234.03400000000011</c:v>
                </c:pt>
                <c:pt idx="3">
                  <c:v>243.42400000000009</c:v>
                </c:pt>
                <c:pt idx="4">
                  <c:v>239.34900000000005</c:v>
                </c:pt>
                <c:pt idx="5">
                  <c:v>261.75</c:v>
                </c:pt>
                <c:pt idx="6">
                  <c:v>281.90499999999997</c:v>
                </c:pt>
                <c:pt idx="7">
                  <c:v>302.03500000000008</c:v>
                </c:pt>
                <c:pt idx="8">
                  <c:v>326.41300000000001</c:v>
                </c:pt>
                <c:pt idx="9">
                  <c:v>338.41300000000001</c:v>
                </c:pt>
                <c:pt idx="10">
                  <c:v>351.48500000000001</c:v>
                </c:pt>
                <c:pt idx="11">
                  <c:v>367.73399999999992</c:v>
                </c:pt>
                <c:pt idx="12">
                  <c:v>393.36399999999992</c:v>
                </c:pt>
                <c:pt idx="13">
                  <c:v>392.39400000000001</c:v>
                </c:pt>
                <c:pt idx="14">
                  <c:v>409.45899999999995</c:v>
                </c:pt>
                <c:pt idx="15">
                  <c:v>415.08900000000006</c:v>
                </c:pt>
                <c:pt idx="16">
                  <c:v>419.76100000000008</c:v>
                </c:pt>
                <c:pt idx="17">
                  <c:v>412.04399999999987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汇总'!$BP$118:$BP$147</c:f>
              <c:numCache>
                <c:formatCode>0.00_);[Red]\(0.00\)</c:formatCode>
                <c:ptCount val="30"/>
                <c:pt idx="0">
                  <c:v>209.19799999999987</c:v>
                </c:pt>
                <c:pt idx="1">
                  <c:v>210.40599999999995</c:v>
                </c:pt>
                <c:pt idx="2">
                  <c:v>211.827</c:v>
                </c:pt>
                <c:pt idx="3">
                  <c:v>211.9319999999999</c:v>
                </c:pt>
                <c:pt idx="4">
                  <c:v>225.07400000000007</c:v>
                </c:pt>
                <c:pt idx="5">
                  <c:v>236.10599999999999</c:v>
                </c:pt>
                <c:pt idx="6">
                  <c:v>251.49799999999993</c:v>
                </c:pt>
                <c:pt idx="7">
                  <c:v>264.65400000000011</c:v>
                </c:pt>
                <c:pt idx="8">
                  <c:v>272.51700000000005</c:v>
                </c:pt>
                <c:pt idx="9">
                  <c:v>274.11599999999999</c:v>
                </c:pt>
                <c:pt idx="10">
                  <c:v>284.51600000000008</c:v>
                </c:pt>
                <c:pt idx="11">
                  <c:v>293.03500000000008</c:v>
                </c:pt>
                <c:pt idx="12">
                  <c:v>300.99499999999989</c:v>
                </c:pt>
                <c:pt idx="13">
                  <c:v>306.90200000000016</c:v>
                </c:pt>
                <c:pt idx="14">
                  <c:v>320.73399999999992</c:v>
                </c:pt>
                <c:pt idx="15">
                  <c:v>321.26899999999989</c:v>
                </c:pt>
                <c:pt idx="16">
                  <c:v>324.471</c:v>
                </c:pt>
                <c:pt idx="17">
                  <c:v>332.39299999999992</c:v>
                </c:pt>
                <c:pt idx="18">
                  <c:v>339.28599999999994</c:v>
                </c:pt>
                <c:pt idx="19">
                  <c:v>347.62199999999996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汇总'!$BQ$118:$BQ$147</c:f>
              <c:numCache>
                <c:formatCode>General</c:formatCode>
                <c:ptCount val="30"/>
                <c:pt idx="0">
                  <c:v>236.98299999999995</c:v>
                </c:pt>
                <c:pt idx="1">
                  <c:v>248.27800000000013</c:v>
                </c:pt>
                <c:pt idx="2">
                  <c:v>264.80299999999988</c:v>
                </c:pt>
                <c:pt idx="3">
                  <c:v>264.49700000000007</c:v>
                </c:pt>
                <c:pt idx="4">
                  <c:v>277.7059999999999</c:v>
                </c:pt>
                <c:pt idx="5">
                  <c:v>271.58299999999997</c:v>
                </c:pt>
                <c:pt idx="6">
                  <c:v>275.23699999999997</c:v>
                </c:pt>
                <c:pt idx="7">
                  <c:v>292.24200000000008</c:v>
                </c:pt>
                <c:pt idx="8">
                  <c:v>314.5</c:v>
                </c:pt>
                <c:pt idx="9">
                  <c:v>317.76300000000003</c:v>
                </c:pt>
                <c:pt idx="10">
                  <c:v>323.30199999999991</c:v>
                </c:pt>
                <c:pt idx="11">
                  <c:v>322.09099999999989</c:v>
                </c:pt>
                <c:pt idx="12">
                  <c:v>338.27300000000002</c:v>
                </c:pt>
                <c:pt idx="13">
                  <c:v>331.19200000000001</c:v>
                </c:pt>
                <c:pt idx="14">
                  <c:v>344.66599999999994</c:v>
                </c:pt>
                <c:pt idx="15">
                  <c:v>342.74900000000002</c:v>
                </c:pt>
                <c:pt idx="16">
                  <c:v>345.06099999999992</c:v>
                </c:pt>
                <c:pt idx="17">
                  <c:v>340.95299999999997</c:v>
                </c:pt>
                <c:pt idx="18">
                  <c:v>342.62199999999996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汇总'!$BR$118:$BR$147</c:f>
              <c:numCache>
                <c:formatCode>0.00_);[Red]\(0.00\)</c:formatCode>
                <c:ptCount val="30"/>
                <c:pt idx="0">
                  <c:v>215.94199999999989</c:v>
                </c:pt>
                <c:pt idx="1">
                  <c:v>225.36099999999999</c:v>
                </c:pt>
                <c:pt idx="2">
                  <c:v>232.86099999999988</c:v>
                </c:pt>
                <c:pt idx="3">
                  <c:v>233.38099999999997</c:v>
                </c:pt>
                <c:pt idx="4">
                  <c:v>239.37300000000005</c:v>
                </c:pt>
                <c:pt idx="5">
                  <c:v>233.80700000000002</c:v>
                </c:pt>
                <c:pt idx="6">
                  <c:v>236.59400000000005</c:v>
                </c:pt>
                <c:pt idx="7">
                  <c:v>226.29000000000008</c:v>
                </c:pt>
                <c:pt idx="8">
                  <c:v>219.98699999999997</c:v>
                </c:pt>
                <c:pt idx="9">
                  <c:v>218.55399999999997</c:v>
                </c:pt>
                <c:pt idx="10">
                  <c:v>216.04600000000005</c:v>
                </c:pt>
                <c:pt idx="11">
                  <c:v>208.39</c:v>
                </c:pt>
                <c:pt idx="12">
                  <c:v>208.69499999999994</c:v>
                </c:pt>
                <c:pt idx="13">
                  <c:v>218.54500000000007</c:v>
                </c:pt>
                <c:pt idx="14">
                  <c:v>225.29399999999998</c:v>
                </c:pt>
                <c:pt idx="15">
                  <c:v>228.94200000000001</c:v>
                </c:pt>
                <c:pt idx="16">
                  <c:v>225.03700000000003</c:v>
                </c:pt>
                <c:pt idx="17">
                  <c:v>228.43100000000004</c:v>
                </c:pt>
                <c:pt idx="18">
                  <c:v>233.61899999999991</c:v>
                </c:pt>
                <c:pt idx="19">
                  <c:v>238.75199999999995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汇总'!$BS$118:$BS$147</c:f>
              <c:numCache>
                <c:formatCode>General</c:formatCode>
                <c:ptCount val="30"/>
                <c:pt idx="0">
                  <c:v>137.33799999999997</c:v>
                </c:pt>
                <c:pt idx="1">
                  <c:v>120.40100000000007</c:v>
                </c:pt>
                <c:pt idx="2">
                  <c:v>123.21400000000006</c:v>
                </c:pt>
                <c:pt idx="3">
                  <c:v>127.33699999999999</c:v>
                </c:pt>
                <c:pt idx="4">
                  <c:v>138.41800000000001</c:v>
                </c:pt>
                <c:pt idx="5">
                  <c:v>157.46899999999994</c:v>
                </c:pt>
                <c:pt idx="6">
                  <c:v>173.01900000000001</c:v>
                </c:pt>
                <c:pt idx="7">
                  <c:v>191.91499999999996</c:v>
                </c:pt>
                <c:pt idx="8">
                  <c:v>204.72600000000011</c:v>
                </c:pt>
                <c:pt idx="9">
                  <c:v>220.37399999999991</c:v>
                </c:pt>
                <c:pt idx="10">
                  <c:v>242.83100000000002</c:v>
                </c:pt>
                <c:pt idx="11">
                  <c:v>250.61200000000008</c:v>
                </c:pt>
                <c:pt idx="12">
                  <c:v>244.33799999999997</c:v>
                </c:pt>
                <c:pt idx="13">
                  <c:v>245.96799999999996</c:v>
                </c:pt>
                <c:pt idx="14">
                  <c:v>245.57100000000014</c:v>
                </c:pt>
                <c:pt idx="15">
                  <c:v>242.10299999999995</c:v>
                </c:pt>
                <c:pt idx="16">
                  <c:v>245.19600000000003</c:v>
                </c:pt>
                <c:pt idx="17">
                  <c:v>247.01400000000001</c:v>
                </c:pt>
                <c:pt idx="18">
                  <c:v>252.11700000000008</c:v>
                </c:pt>
                <c:pt idx="19">
                  <c:v>251.51300000000003</c:v>
                </c:pt>
                <c:pt idx="20">
                  <c:v>262.84900000000005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汇总'!$BT$118:$BT$147</c:f>
              <c:numCache>
                <c:formatCode>General</c:formatCode>
                <c:ptCount val="30"/>
                <c:pt idx="0">
                  <c:v>172.322</c:v>
                </c:pt>
                <c:pt idx="1">
                  <c:v>183.76699999999994</c:v>
                </c:pt>
                <c:pt idx="2">
                  <c:v>183.53199999999993</c:v>
                </c:pt>
                <c:pt idx="3">
                  <c:v>188.67399999999998</c:v>
                </c:pt>
                <c:pt idx="4">
                  <c:v>200.03000000000009</c:v>
                </c:pt>
                <c:pt idx="5">
                  <c:v>210.21499999999992</c:v>
                </c:pt>
                <c:pt idx="6">
                  <c:v>238.81700000000001</c:v>
                </c:pt>
                <c:pt idx="7">
                  <c:v>262.29200000000003</c:v>
                </c:pt>
                <c:pt idx="8">
                  <c:v>284.52899999999988</c:v>
                </c:pt>
                <c:pt idx="9">
                  <c:v>298.73699999999997</c:v>
                </c:pt>
                <c:pt idx="10">
                  <c:v>310.62799999999993</c:v>
                </c:pt>
                <c:pt idx="11">
                  <c:v>324.90300000000002</c:v>
                </c:pt>
                <c:pt idx="12">
                  <c:v>329.07499999999993</c:v>
                </c:pt>
                <c:pt idx="13">
                  <c:v>342.33499999999992</c:v>
                </c:pt>
                <c:pt idx="14">
                  <c:v>335.64699999999993</c:v>
                </c:pt>
                <c:pt idx="15">
                  <c:v>344.46300000000008</c:v>
                </c:pt>
                <c:pt idx="16">
                  <c:v>353.95400000000006</c:v>
                </c:pt>
                <c:pt idx="17">
                  <c:v>352.01199999999994</c:v>
                </c:pt>
                <c:pt idx="18">
                  <c:v>365.01699999999994</c:v>
                </c:pt>
                <c:pt idx="19">
                  <c:v>357.44499999999994</c:v>
                </c:pt>
                <c:pt idx="20">
                  <c:v>357.20299999999997</c:v>
                </c:pt>
                <c:pt idx="21">
                  <c:v>355.34199999999998</c:v>
                </c:pt>
                <c:pt idx="22">
                  <c:v>353.67699999999991</c:v>
                </c:pt>
                <c:pt idx="23">
                  <c:v>334.66500000000008</c:v>
                </c:pt>
                <c:pt idx="24">
                  <c:v>325.35299999999995</c:v>
                </c:pt>
                <c:pt idx="25">
                  <c:v>328.01900000000001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汇总'!$BU$118:$BU$147</c:f>
              <c:numCache>
                <c:formatCode>General</c:formatCode>
                <c:ptCount val="30"/>
                <c:pt idx="0">
                  <c:v>173.17200000000003</c:v>
                </c:pt>
                <c:pt idx="1">
                  <c:v>176.952</c:v>
                </c:pt>
                <c:pt idx="2">
                  <c:v>177.471</c:v>
                </c:pt>
                <c:pt idx="3">
                  <c:v>176.86799999999994</c:v>
                </c:pt>
                <c:pt idx="4">
                  <c:v>177.25400000000002</c:v>
                </c:pt>
                <c:pt idx="5">
                  <c:v>179.86599999999999</c:v>
                </c:pt>
                <c:pt idx="6">
                  <c:v>177.9079999999999</c:v>
                </c:pt>
                <c:pt idx="7">
                  <c:v>179.67599999999993</c:v>
                </c:pt>
                <c:pt idx="8">
                  <c:v>173.43799999999999</c:v>
                </c:pt>
                <c:pt idx="9">
                  <c:v>169.81100000000004</c:v>
                </c:pt>
                <c:pt idx="10">
                  <c:v>172.61200000000008</c:v>
                </c:pt>
                <c:pt idx="11">
                  <c:v>170.21900000000005</c:v>
                </c:pt>
                <c:pt idx="12">
                  <c:v>171.31500000000005</c:v>
                </c:pt>
                <c:pt idx="13">
                  <c:v>167.67999999999995</c:v>
                </c:pt>
                <c:pt idx="14">
                  <c:v>172.64100000000008</c:v>
                </c:pt>
                <c:pt idx="15">
                  <c:v>177.58799999999997</c:v>
                </c:pt>
                <c:pt idx="16">
                  <c:v>181.99299999999994</c:v>
                </c:pt>
                <c:pt idx="17">
                  <c:v>187.72000000000003</c:v>
                </c:pt>
                <c:pt idx="18">
                  <c:v>190.66100000000006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汇总'!$BV$118:$BV$147</c:f>
              <c:numCache>
                <c:formatCode>General</c:formatCode>
                <c:ptCount val="30"/>
                <c:pt idx="0">
                  <c:v>182.14199999999994</c:v>
                </c:pt>
                <c:pt idx="1">
                  <c:v>186.89099999999996</c:v>
                </c:pt>
                <c:pt idx="2">
                  <c:v>184.83199999999999</c:v>
                </c:pt>
                <c:pt idx="3">
                  <c:v>181.18000000000006</c:v>
                </c:pt>
                <c:pt idx="4">
                  <c:v>172.17700000000002</c:v>
                </c:pt>
                <c:pt idx="5">
                  <c:v>167.45500000000004</c:v>
                </c:pt>
                <c:pt idx="6">
                  <c:v>163.68400000000008</c:v>
                </c:pt>
                <c:pt idx="7">
                  <c:v>160.68700000000001</c:v>
                </c:pt>
                <c:pt idx="8">
                  <c:v>158.42999999999995</c:v>
                </c:pt>
                <c:pt idx="9">
                  <c:v>156.59100000000001</c:v>
                </c:pt>
                <c:pt idx="10">
                  <c:v>154.59699999999998</c:v>
                </c:pt>
                <c:pt idx="11">
                  <c:v>151.83100000000002</c:v>
                </c:pt>
                <c:pt idx="12">
                  <c:v>148.28800000000001</c:v>
                </c:pt>
                <c:pt idx="13">
                  <c:v>153.91700000000003</c:v>
                </c:pt>
                <c:pt idx="14">
                  <c:v>160.09500000000003</c:v>
                </c:pt>
                <c:pt idx="15">
                  <c:v>159.899</c:v>
                </c:pt>
                <c:pt idx="16">
                  <c:v>164.38</c:v>
                </c:pt>
                <c:pt idx="17">
                  <c:v>173.75</c:v>
                </c:pt>
                <c:pt idx="18">
                  <c:v>174.35900000000004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汇总'!$BW$118:$BW$147</c:f>
              <c:numCache>
                <c:formatCode>General</c:formatCode>
                <c:ptCount val="30"/>
                <c:pt idx="0">
                  <c:v>238.76400000000001</c:v>
                </c:pt>
                <c:pt idx="1">
                  <c:v>294.24400000000003</c:v>
                </c:pt>
                <c:pt idx="2">
                  <c:v>353.33400000000006</c:v>
                </c:pt>
                <c:pt idx="3">
                  <c:v>410.72199999999998</c:v>
                </c:pt>
                <c:pt idx="4">
                  <c:v>445.14599999999996</c:v>
                </c:pt>
                <c:pt idx="5">
                  <c:v>469.4369999999999</c:v>
                </c:pt>
                <c:pt idx="6">
                  <c:v>477.76299999999992</c:v>
                </c:pt>
                <c:pt idx="7">
                  <c:v>470.39199999999994</c:v>
                </c:pt>
                <c:pt idx="8">
                  <c:v>465.4380000000001</c:v>
                </c:pt>
                <c:pt idx="9">
                  <c:v>457.24599999999998</c:v>
                </c:pt>
                <c:pt idx="10">
                  <c:v>454.45399999999995</c:v>
                </c:pt>
                <c:pt idx="11">
                  <c:v>418.76400000000012</c:v>
                </c:pt>
                <c:pt idx="12">
                  <c:v>415.86799999999994</c:v>
                </c:pt>
                <c:pt idx="13">
                  <c:v>430.15</c:v>
                </c:pt>
                <c:pt idx="14">
                  <c:v>423.08800000000008</c:v>
                </c:pt>
                <c:pt idx="15">
                  <c:v>408.29500000000007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汇总'!$BX$118:$BX$147</c:f>
              <c:numCache>
                <c:formatCode>General</c:formatCode>
                <c:ptCount val="30"/>
                <c:pt idx="0">
                  <c:v>137.41200000000003</c:v>
                </c:pt>
                <c:pt idx="1">
                  <c:v>130.14700000000005</c:v>
                </c:pt>
                <c:pt idx="2">
                  <c:v>121.95399999999995</c:v>
                </c:pt>
                <c:pt idx="3">
                  <c:v>121.36199999999997</c:v>
                </c:pt>
                <c:pt idx="4">
                  <c:v>120.56200000000001</c:v>
                </c:pt>
                <c:pt idx="5">
                  <c:v>121.80700000000002</c:v>
                </c:pt>
                <c:pt idx="6">
                  <c:v>123.13499999999999</c:v>
                </c:pt>
                <c:pt idx="7">
                  <c:v>121.62799999999993</c:v>
                </c:pt>
                <c:pt idx="8">
                  <c:v>128.98799999999994</c:v>
                </c:pt>
                <c:pt idx="9">
                  <c:v>129.72199999999998</c:v>
                </c:pt>
                <c:pt idx="10">
                  <c:v>133.57299999999998</c:v>
                </c:pt>
                <c:pt idx="11">
                  <c:v>144.45500000000004</c:v>
                </c:pt>
                <c:pt idx="12">
                  <c:v>143.93299999999999</c:v>
                </c:pt>
                <c:pt idx="13">
                  <c:v>148.13599999999997</c:v>
                </c:pt>
                <c:pt idx="14">
                  <c:v>148.75599999999997</c:v>
                </c:pt>
                <c:pt idx="15">
                  <c:v>152.55199999999991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汇总'!$BY$118:$BY$147</c:f>
              <c:numCache>
                <c:formatCode>General</c:formatCode>
                <c:ptCount val="30"/>
                <c:pt idx="0">
                  <c:v>135.00700000000006</c:v>
                </c:pt>
                <c:pt idx="1">
                  <c:v>134.04399999999998</c:v>
                </c:pt>
                <c:pt idx="2">
                  <c:v>132.23099999999999</c:v>
                </c:pt>
                <c:pt idx="3">
                  <c:v>138.423</c:v>
                </c:pt>
                <c:pt idx="4">
                  <c:v>146.05599999999993</c:v>
                </c:pt>
                <c:pt idx="5">
                  <c:v>150.70499999999993</c:v>
                </c:pt>
                <c:pt idx="6">
                  <c:v>158.21900000000005</c:v>
                </c:pt>
                <c:pt idx="7">
                  <c:v>164.54700000000014</c:v>
                </c:pt>
                <c:pt idx="8">
                  <c:v>172.1450000000001</c:v>
                </c:pt>
                <c:pt idx="9">
                  <c:v>179.52399999999989</c:v>
                </c:pt>
                <c:pt idx="10">
                  <c:v>194.42200000000003</c:v>
                </c:pt>
                <c:pt idx="11">
                  <c:v>195.75199999999995</c:v>
                </c:pt>
                <c:pt idx="12">
                  <c:v>193.50400000000002</c:v>
                </c:pt>
                <c:pt idx="13">
                  <c:v>199.697</c:v>
                </c:pt>
                <c:pt idx="14">
                  <c:v>206.36900000000003</c:v>
                </c:pt>
                <c:pt idx="15">
                  <c:v>212.78700000000003</c:v>
                </c:pt>
                <c:pt idx="16">
                  <c:v>218.13599999999997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汇总'!$BZ$118:$BZ$147</c:f>
              <c:numCache>
                <c:formatCode>General</c:formatCode>
                <c:ptCount val="30"/>
                <c:pt idx="0">
                  <c:v>148.77699999999993</c:v>
                </c:pt>
                <c:pt idx="1">
                  <c:v>152.43399999999997</c:v>
                </c:pt>
                <c:pt idx="2">
                  <c:v>159.25599999999997</c:v>
                </c:pt>
                <c:pt idx="3">
                  <c:v>163.59899999999993</c:v>
                </c:pt>
                <c:pt idx="4">
                  <c:v>169.90300000000002</c:v>
                </c:pt>
                <c:pt idx="5">
                  <c:v>175.38900000000012</c:v>
                </c:pt>
                <c:pt idx="6">
                  <c:v>189.92600000000004</c:v>
                </c:pt>
                <c:pt idx="7">
                  <c:v>212.61799999999994</c:v>
                </c:pt>
                <c:pt idx="8">
                  <c:v>239.49299999999994</c:v>
                </c:pt>
                <c:pt idx="9">
                  <c:v>256.71399999999994</c:v>
                </c:pt>
                <c:pt idx="10">
                  <c:v>282.221</c:v>
                </c:pt>
                <c:pt idx="11">
                  <c:v>286.15499999999997</c:v>
                </c:pt>
                <c:pt idx="12">
                  <c:v>295.54200000000014</c:v>
                </c:pt>
                <c:pt idx="13">
                  <c:v>309.38100000000009</c:v>
                </c:pt>
                <c:pt idx="14">
                  <c:v>316.41699999999992</c:v>
                </c:pt>
                <c:pt idx="15">
                  <c:v>311.9670000000001</c:v>
                </c:pt>
                <c:pt idx="16">
                  <c:v>314.05599999999993</c:v>
                </c:pt>
                <c:pt idx="17">
                  <c:v>313.351</c:v>
                </c:pt>
                <c:pt idx="18">
                  <c:v>314.81799999999998</c:v>
                </c:pt>
                <c:pt idx="19">
                  <c:v>319.00900000000013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汇总'!$CA$118:$CA$147</c:f>
              <c:numCache>
                <c:formatCode>General</c:formatCode>
                <c:ptCount val="30"/>
                <c:pt idx="0">
                  <c:v>179.69299999999998</c:v>
                </c:pt>
                <c:pt idx="1">
                  <c:v>176.83499999999992</c:v>
                </c:pt>
                <c:pt idx="2">
                  <c:v>177.06299999999999</c:v>
                </c:pt>
                <c:pt idx="3">
                  <c:v>181.37400000000002</c:v>
                </c:pt>
                <c:pt idx="4">
                  <c:v>183.43299999999999</c:v>
                </c:pt>
                <c:pt idx="5">
                  <c:v>191.601</c:v>
                </c:pt>
                <c:pt idx="6">
                  <c:v>190.01999999999998</c:v>
                </c:pt>
                <c:pt idx="7">
                  <c:v>197.52100000000007</c:v>
                </c:pt>
                <c:pt idx="8">
                  <c:v>212.36200000000008</c:v>
                </c:pt>
                <c:pt idx="9">
                  <c:v>234.63200000000006</c:v>
                </c:pt>
                <c:pt idx="10">
                  <c:v>259.74600000000009</c:v>
                </c:pt>
                <c:pt idx="11">
                  <c:v>281.95700000000011</c:v>
                </c:pt>
                <c:pt idx="12">
                  <c:v>306.91200000000003</c:v>
                </c:pt>
                <c:pt idx="13">
                  <c:v>331.29399999999987</c:v>
                </c:pt>
                <c:pt idx="14">
                  <c:v>349.29700000000003</c:v>
                </c:pt>
                <c:pt idx="15">
                  <c:v>349.95600000000002</c:v>
                </c:pt>
                <c:pt idx="16">
                  <c:v>363.74800000000005</c:v>
                </c:pt>
                <c:pt idx="17">
                  <c:v>366.75400000000013</c:v>
                </c:pt>
                <c:pt idx="18">
                  <c:v>364.91200000000003</c:v>
                </c:pt>
                <c:pt idx="19">
                  <c:v>372.6880000000001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汇总'!$CB$118:$CB$147</c:f>
              <c:numCache>
                <c:formatCode>General</c:formatCode>
                <c:ptCount val="30"/>
                <c:pt idx="0">
                  <c:v>125.14099999999996</c:v>
                </c:pt>
                <c:pt idx="1">
                  <c:v>133.10400000000004</c:v>
                </c:pt>
                <c:pt idx="2">
                  <c:v>140.53700000000003</c:v>
                </c:pt>
                <c:pt idx="3">
                  <c:v>143.64999999999998</c:v>
                </c:pt>
                <c:pt idx="4">
                  <c:v>147.61099999999999</c:v>
                </c:pt>
                <c:pt idx="5">
                  <c:v>148.51999999999998</c:v>
                </c:pt>
                <c:pt idx="6">
                  <c:v>150.08500000000004</c:v>
                </c:pt>
                <c:pt idx="7">
                  <c:v>165.57499999999993</c:v>
                </c:pt>
                <c:pt idx="8">
                  <c:v>190.44399999999996</c:v>
                </c:pt>
                <c:pt idx="9">
                  <c:v>209.52999999999997</c:v>
                </c:pt>
                <c:pt idx="10">
                  <c:v>225.07199999999989</c:v>
                </c:pt>
                <c:pt idx="11">
                  <c:v>255.32599999999991</c:v>
                </c:pt>
                <c:pt idx="12">
                  <c:v>286.31700000000001</c:v>
                </c:pt>
                <c:pt idx="13">
                  <c:v>306.80200000000013</c:v>
                </c:pt>
                <c:pt idx="14">
                  <c:v>309.47699999999998</c:v>
                </c:pt>
                <c:pt idx="15">
                  <c:v>310.25700000000006</c:v>
                </c:pt>
                <c:pt idx="16">
                  <c:v>314.70799999999997</c:v>
                </c:pt>
                <c:pt idx="17">
                  <c:v>316.09399999999994</c:v>
                </c:pt>
                <c:pt idx="18">
                  <c:v>317.54100000000005</c:v>
                </c:pt>
                <c:pt idx="19">
                  <c:v>316.78500000000008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汇总'!$CC$118:$CC$147</c:f>
              <c:numCache>
                <c:formatCode>General</c:formatCode>
                <c:ptCount val="30"/>
                <c:pt idx="0">
                  <c:v>141.17599999999993</c:v>
                </c:pt>
                <c:pt idx="1">
                  <c:v>138.80900000000008</c:v>
                </c:pt>
                <c:pt idx="2">
                  <c:v>146.38099999999997</c:v>
                </c:pt>
                <c:pt idx="3">
                  <c:v>151.24800000000005</c:v>
                </c:pt>
                <c:pt idx="4">
                  <c:v>159.90099999999995</c:v>
                </c:pt>
                <c:pt idx="5">
                  <c:v>170.44899999999996</c:v>
                </c:pt>
                <c:pt idx="6">
                  <c:v>180.56500000000005</c:v>
                </c:pt>
                <c:pt idx="7">
                  <c:v>194.52800000000002</c:v>
                </c:pt>
                <c:pt idx="8">
                  <c:v>202.327</c:v>
                </c:pt>
                <c:pt idx="9">
                  <c:v>219.09299999999996</c:v>
                </c:pt>
                <c:pt idx="10">
                  <c:v>231.86</c:v>
                </c:pt>
                <c:pt idx="11">
                  <c:v>242.17400000000009</c:v>
                </c:pt>
                <c:pt idx="12">
                  <c:v>252.63299999999992</c:v>
                </c:pt>
                <c:pt idx="13">
                  <c:v>250.68499999999995</c:v>
                </c:pt>
                <c:pt idx="14">
                  <c:v>246.36899999999991</c:v>
                </c:pt>
                <c:pt idx="15">
                  <c:v>252.91100000000006</c:v>
                </c:pt>
                <c:pt idx="16">
                  <c:v>253.22900000000004</c:v>
                </c:pt>
                <c:pt idx="17">
                  <c:v>255.0390000000001</c:v>
                </c:pt>
                <c:pt idx="18">
                  <c:v>262.99299999999994</c:v>
                </c:pt>
                <c:pt idx="19">
                  <c:v>259.00599999999997</c:v>
                </c:pt>
                <c:pt idx="20">
                  <c:v>264.005</c:v>
                </c:pt>
                <c:pt idx="21">
                  <c:v>265.59900000000005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516992"/>
        <c:axId val="772511552"/>
      </c:scatterChart>
      <c:valAx>
        <c:axId val="772516992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511552"/>
        <c:crosses val="autoZero"/>
        <c:crossBetween val="midCat"/>
      </c:valAx>
      <c:valAx>
        <c:axId val="772511552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 Intensity/A.U. </a:t>
                </a:r>
                <a:endParaRPr lang="zh-CN" altLang="zh-CN" sz="7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6484756782808774E-2"/>
              <c:y val="0.104779827639727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2516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Mother</a:t>
            </a:r>
            <a:r>
              <a:rPr lang="en-US" altLang="zh-CN" baseline="0"/>
              <a:t> Cells(24 cells)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汇总'!$I$22:$I$101</c:f>
              <c:numCache>
                <c:formatCode>General</c:formatCode>
                <c:ptCount val="80"/>
                <c:pt idx="0">
                  <c:v>278.471</c:v>
                </c:pt>
                <c:pt idx="1">
                  <c:v>328.99300000000005</c:v>
                </c:pt>
                <c:pt idx="2">
                  <c:v>366.19699999999989</c:v>
                </c:pt>
                <c:pt idx="3">
                  <c:v>388.22199999999987</c:v>
                </c:pt>
                <c:pt idx="4">
                  <c:v>414.57000000000005</c:v>
                </c:pt>
                <c:pt idx="5">
                  <c:v>421.74300000000005</c:v>
                </c:pt>
                <c:pt idx="6">
                  <c:v>410.03099999999995</c:v>
                </c:pt>
                <c:pt idx="7">
                  <c:v>433.95199999999988</c:v>
                </c:pt>
                <c:pt idx="8">
                  <c:v>457.86899999999991</c:v>
                </c:pt>
                <c:pt idx="9">
                  <c:v>510.75400000000002</c:v>
                </c:pt>
                <c:pt idx="10">
                  <c:v>531.05900000000008</c:v>
                </c:pt>
                <c:pt idx="11">
                  <c:v>597.66300000000001</c:v>
                </c:pt>
                <c:pt idx="12">
                  <c:v>616.68600000000004</c:v>
                </c:pt>
                <c:pt idx="13">
                  <c:v>637.72800000000007</c:v>
                </c:pt>
                <c:pt idx="14">
                  <c:v>675.49700000000007</c:v>
                </c:pt>
                <c:pt idx="15">
                  <c:v>706.24099999999999</c:v>
                </c:pt>
                <c:pt idx="16">
                  <c:v>765.80600000000004</c:v>
                </c:pt>
                <c:pt idx="17">
                  <c:v>749.70499999999993</c:v>
                </c:pt>
                <c:pt idx="18">
                  <c:v>721.63400000000013</c:v>
                </c:pt>
                <c:pt idx="19">
                  <c:v>736.53800000000012</c:v>
                </c:pt>
                <c:pt idx="20">
                  <c:v>727.976</c:v>
                </c:pt>
                <c:pt idx="21">
                  <c:v>717.05899999999997</c:v>
                </c:pt>
                <c:pt idx="22">
                  <c:v>706.26099999999985</c:v>
                </c:pt>
                <c:pt idx="23">
                  <c:v>704.2059999999999</c:v>
                </c:pt>
                <c:pt idx="24">
                  <c:v>678.28300000000013</c:v>
                </c:pt>
                <c:pt idx="25">
                  <c:v>676.6579999999999</c:v>
                </c:pt>
                <c:pt idx="26">
                  <c:v>670.74</c:v>
                </c:pt>
                <c:pt idx="27">
                  <c:v>646.46999999999991</c:v>
                </c:pt>
                <c:pt idx="28">
                  <c:v>661.6690000000001</c:v>
                </c:pt>
                <c:pt idx="29">
                  <c:v>677.51700000000005</c:v>
                </c:pt>
                <c:pt idx="30">
                  <c:v>659.59300000000007</c:v>
                </c:pt>
                <c:pt idx="31">
                  <c:v>646.74899999999991</c:v>
                </c:pt>
                <c:pt idx="32">
                  <c:v>654.18299999999999</c:v>
                </c:pt>
                <c:pt idx="33">
                  <c:v>647.00799999999992</c:v>
                </c:pt>
                <c:pt idx="34">
                  <c:v>658.27799999999991</c:v>
                </c:pt>
                <c:pt idx="35">
                  <c:v>637.42600000000004</c:v>
                </c:pt>
                <c:pt idx="36">
                  <c:v>663.89100000000008</c:v>
                </c:pt>
                <c:pt idx="37">
                  <c:v>670.35399999999993</c:v>
                </c:pt>
                <c:pt idx="38">
                  <c:v>718.39899999999989</c:v>
                </c:pt>
                <c:pt idx="39">
                  <c:v>731.27099999999996</c:v>
                </c:pt>
                <c:pt idx="40">
                  <c:v>782.87100000000009</c:v>
                </c:pt>
                <c:pt idx="41">
                  <c:v>795.45299999999997</c:v>
                </c:pt>
                <c:pt idx="42">
                  <c:v>822.22699999999998</c:v>
                </c:pt>
                <c:pt idx="43">
                  <c:v>806.70799999999997</c:v>
                </c:pt>
                <c:pt idx="44">
                  <c:v>787.84100000000012</c:v>
                </c:pt>
                <c:pt idx="45">
                  <c:v>767.40800000000002</c:v>
                </c:pt>
                <c:pt idx="46">
                  <c:v>779.27500000000009</c:v>
                </c:pt>
                <c:pt idx="47">
                  <c:v>782.8359999999999</c:v>
                </c:pt>
                <c:pt idx="48">
                  <c:v>725.00400000000013</c:v>
                </c:pt>
                <c:pt idx="49">
                  <c:v>719.10799999999995</c:v>
                </c:pt>
                <c:pt idx="50">
                  <c:v>726.27899999999988</c:v>
                </c:pt>
                <c:pt idx="51">
                  <c:v>709.73599999999988</c:v>
                </c:pt>
                <c:pt idx="52">
                  <c:v>689.56900000000007</c:v>
                </c:pt>
                <c:pt idx="53">
                  <c:v>678.46199999999999</c:v>
                </c:pt>
                <c:pt idx="54">
                  <c:v>687.00799999999992</c:v>
                </c:pt>
                <c:pt idx="55">
                  <c:v>668.83500000000004</c:v>
                </c:pt>
                <c:pt idx="56">
                  <c:v>663.80600000000004</c:v>
                </c:pt>
                <c:pt idx="57">
                  <c:v>634.16499999999996</c:v>
                </c:pt>
                <c:pt idx="58">
                  <c:v>636.80500000000006</c:v>
                </c:pt>
                <c:pt idx="59">
                  <c:v>633.86199999999997</c:v>
                </c:pt>
                <c:pt idx="60">
                  <c:v>619.07000000000016</c:v>
                </c:pt>
                <c:pt idx="61">
                  <c:v>613.97900000000004</c:v>
                </c:pt>
                <c:pt idx="62">
                  <c:v>609.37899999999991</c:v>
                </c:pt>
                <c:pt idx="63">
                  <c:v>613.42500000000007</c:v>
                </c:pt>
                <c:pt idx="64">
                  <c:v>603.74599999999998</c:v>
                </c:pt>
                <c:pt idx="65">
                  <c:v>561.75</c:v>
                </c:pt>
                <c:pt idx="66">
                  <c:v>580.07900000000006</c:v>
                </c:pt>
                <c:pt idx="67">
                  <c:v>583.48399999999992</c:v>
                </c:pt>
                <c:pt idx="68">
                  <c:v>566.94499999999994</c:v>
                </c:pt>
                <c:pt idx="69">
                  <c:v>570.59800000000007</c:v>
                </c:pt>
                <c:pt idx="70">
                  <c:v>549.19399999999996</c:v>
                </c:pt>
                <c:pt idx="71">
                  <c:v>579.64600000000007</c:v>
                </c:pt>
                <c:pt idx="72">
                  <c:v>614.03500000000008</c:v>
                </c:pt>
                <c:pt idx="73">
                  <c:v>665.71199999999999</c:v>
                </c:pt>
                <c:pt idx="74">
                  <c:v>779.57799999999997</c:v>
                </c:pt>
                <c:pt idx="75">
                  <c:v>837.04599999999994</c:v>
                </c:pt>
                <c:pt idx="76">
                  <c:v>987.37300000000005</c:v>
                </c:pt>
                <c:pt idx="77">
                  <c:v>1152.8039999999996</c:v>
                </c:pt>
                <c:pt idx="78">
                  <c:v>1264.414</c:v>
                </c:pt>
                <c:pt idx="79">
                  <c:v>1434.3669999999997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汇总'!$J$16:$J$101</c:f>
              <c:numCache>
                <c:formatCode>General</c:formatCode>
                <c:ptCount val="86"/>
                <c:pt idx="0">
                  <c:v>160.04699999999991</c:v>
                </c:pt>
                <c:pt idx="1">
                  <c:v>166.98699999999997</c:v>
                </c:pt>
                <c:pt idx="2">
                  <c:v>174.553</c:v>
                </c:pt>
                <c:pt idx="3">
                  <c:v>191.11899999999991</c:v>
                </c:pt>
                <c:pt idx="4">
                  <c:v>212.89199999999994</c:v>
                </c:pt>
                <c:pt idx="5">
                  <c:v>241.94199999999989</c:v>
                </c:pt>
                <c:pt idx="6">
                  <c:v>267.22800000000007</c:v>
                </c:pt>
                <c:pt idx="7">
                  <c:v>287.84499999999991</c:v>
                </c:pt>
                <c:pt idx="8">
                  <c:v>316.04299999999989</c:v>
                </c:pt>
                <c:pt idx="9">
                  <c:v>344.11199999999997</c:v>
                </c:pt>
                <c:pt idx="10">
                  <c:v>358.62900000000002</c:v>
                </c:pt>
                <c:pt idx="11">
                  <c:v>384.11900000000003</c:v>
                </c:pt>
                <c:pt idx="12">
                  <c:v>407.32500000000005</c:v>
                </c:pt>
                <c:pt idx="13">
                  <c:v>412.31699999999989</c:v>
                </c:pt>
                <c:pt idx="14">
                  <c:v>421.62999999999988</c:v>
                </c:pt>
                <c:pt idx="15">
                  <c:v>421.76599999999996</c:v>
                </c:pt>
                <c:pt idx="16">
                  <c:v>421.16999999999996</c:v>
                </c:pt>
                <c:pt idx="17">
                  <c:v>461.09899999999993</c:v>
                </c:pt>
                <c:pt idx="18">
                  <c:v>476.09699999999987</c:v>
                </c:pt>
                <c:pt idx="19">
                  <c:v>461.01099999999997</c:v>
                </c:pt>
                <c:pt idx="20">
                  <c:v>445.37999999999988</c:v>
                </c:pt>
                <c:pt idx="21">
                  <c:v>437.52599999999984</c:v>
                </c:pt>
                <c:pt idx="22">
                  <c:v>440.61400000000003</c:v>
                </c:pt>
                <c:pt idx="23">
                  <c:v>449.66399999999999</c:v>
                </c:pt>
                <c:pt idx="24">
                  <c:v>435.82000000000005</c:v>
                </c:pt>
                <c:pt idx="25">
                  <c:v>438.20600000000002</c:v>
                </c:pt>
                <c:pt idx="26">
                  <c:v>445.57299999999998</c:v>
                </c:pt>
                <c:pt idx="27">
                  <c:v>457.48299999999995</c:v>
                </c:pt>
                <c:pt idx="28">
                  <c:v>450.726</c:v>
                </c:pt>
                <c:pt idx="29">
                  <c:v>460.53</c:v>
                </c:pt>
                <c:pt idx="30">
                  <c:v>450.48700000000008</c:v>
                </c:pt>
                <c:pt idx="31">
                  <c:v>446.6110000000001</c:v>
                </c:pt>
                <c:pt idx="32">
                  <c:v>471.87300000000005</c:v>
                </c:pt>
                <c:pt idx="33">
                  <c:v>475.55599999999993</c:v>
                </c:pt>
                <c:pt idx="34">
                  <c:v>492.72900000000004</c:v>
                </c:pt>
                <c:pt idx="35">
                  <c:v>508.34299999999985</c:v>
                </c:pt>
                <c:pt idx="36">
                  <c:v>524.45699999999988</c:v>
                </c:pt>
                <c:pt idx="37">
                  <c:v>529.09499999999991</c:v>
                </c:pt>
                <c:pt idx="38">
                  <c:v>551.11199999999985</c:v>
                </c:pt>
                <c:pt idx="39">
                  <c:v>557.33600000000013</c:v>
                </c:pt>
                <c:pt idx="40">
                  <c:v>571.36900000000003</c:v>
                </c:pt>
                <c:pt idx="41">
                  <c:v>564.928</c:v>
                </c:pt>
                <c:pt idx="42">
                  <c:v>564.9079999999999</c:v>
                </c:pt>
                <c:pt idx="43">
                  <c:v>547.92600000000004</c:v>
                </c:pt>
                <c:pt idx="44">
                  <c:v>533.84899999999993</c:v>
                </c:pt>
                <c:pt idx="45">
                  <c:v>518.92000000000007</c:v>
                </c:pt>
                <c:pt idx="46">
                  <c:v>500.75199999999995</c:v>
                </c:pt>
                <c:pt idx="47">
                  <c:v>483.452</c:v>
                </c:pt>
                <c:pt idx="48">
                  <c:v>486.55900000000008</c:v>
                </c:pt>
                <c:pt idx="49">
                  <c:v>472.53100000000006</c:v>
                </c:pt>
                <c:pt idx="50">
                  <c:v>490.72900000000004</c:v>
                </c:pt>
                <c:pt idx="51">
                  <c:v>492.16899999999998</c:v>
                </c:pt>
                <c:pt idx="52">
                  <c:v>468.97499999999991</c:v>
                </c:pt>
                <c:pt idx="53">
                  <c:v>470.59199999999998</c:v>
                </c:pt>
                <c:pt idx="54">
                  <c:v>455.18100000000004</c:v>
                </c:pt>
                <c:pt idx="55">
                  <c:v>454.42000000000007</c:v>
                </c:pt>
                <c:pt idx="56">
                  <c:v>451.05599999999993</c:v>
                </c:pt>
                <c:pt idx="57">
                  <c:v>454.02800000000002</c:v>
                </c:pt>
                <c:pt idx="58">
                  <c:v>451.19200000000012</c:v>
                </c:pt>
                <c:pt idx="59">
                  <c:v>440.94399999999996</c:v>
                </c:pt>
                <c:pt idx="60">
                  <c:v>446.25300000000004</c:v>
                </c:pt>
                <c:pt idx="61">
                  <c:v>436.2170000000001</c:v>
                </c:pt>
                <c:pt idx="62">
                  <c:v>429.99199999999996</c:v>
                </c:pt>
                <c:pt idx="63">
                  <c:v>423.93000000000006</c:v>
                </c:pt>
                <c:pt idx="64">
                  <c:v>419.625</c:v>
                </c:pt>
                <c:pt idx="65">
                  <c:v>414.87499999999989</c:v>
                </c:pt>
                <c:pt idx="66">
                  <c:v>412.03</c:v>
                </c:pt>
                <c:pt idx="67">
                  <c:v>403.80099999999993</c:v>
                </c:pt>
                <c:pt idx="68">
                  <c:v>397.14499999999998</c:v>
                </c:pt>
                <c:pt idx="69">
                  <c:v>397.61</c:v>
                </c:pt>
                <c:pt idx="70">
                  <c:v>394.06799999999987</c:v>
                </c:pt>
                <c:pt idx="71">
                  <c:v>376.58799999999997</c:v>
                </c:pt>
                <c:pt idx="72">
                  <c:v>386.726</c:v>
                </c:pt>
                <c:pt idx="73">
                  <c:v>386.2349999999999</c:v>
                </c:pt>
                <c:pt idx="74">
                  <c:v>377.31099999999992</c:v>
                </c:pt>
                <c:pt idx="75">
                  <c:v>377.81200000000001</c:v>
                </c:pt>
                <c:pt idx="76">
                  <c:v>363.65499999999997</c:v>
                </c:pt>
                <c:pt idx="77">
                  <c:v>369.505</c:v>
                </c:pt>
                <c:pt idx="78">
                  <c:v>374.10799999999995</c:v>
                </c:pt>
                <c:pt idx="79">
                  <c:v>372.54099999999994</c:v>
                </c:pt>
                <c:pt idx="80">
                  <c:v>374.12200000000007</c:v>
                </c:pt>
                <c:pt idx="81">
                  <c:v>380.24599999999998</c:v>
                </c:pt>
                <c:pt idx="82">
                  <c:v>390.79500000000007</c:v>
                </c:pt>
                <c:pt idx="83">
                  <c:v>399.84799999999984</c:v>
                </c:pt>
                <c:pt idx="84">
                  <c:v>402.4190000000001</c:v>
                </c:pt>
                <c:pt idx="85">
                  <c:v>431.77200000000005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汇总'!$K$8:$K$101</c:f>
              <c:numCache>
                <c:formatCode>General</c:formatCode>
                <c:ptCount val="94"/>
                <c:pt idx="0">
                  <c:v>159.79500000000007</c:v>
                </c:pt>
                <c:pt idx="1">
                  <c:v>127.4899999999999</c:v>
                </c:pt>
                <c:pt idx="2">
                  <c:v>132.81500000000005</c:v>
                </c:pt>
                <c:pt idx="3">
                  <c:v>130.024</c:v>
                </c:pt>
                <c:pt idx="4">
                  <c:v>136.39800000000002</c:v>
                </c:pt>
                <c:pt idx="5">
                  <c:v>145.1099999999999</c:v>
                </c:pt>
                <c:pt idx="6">
                  <c:v>154.70699999999999</c:v>
                </c:pt>
                <c:pt idx="7">
                  <c:v>159.53699999999992</c:v>
                </c:pt>
                <c:pt idx="8">
                  <c:v>168.80200000000002</c:v>
                </c:pt>
                <c:pt idx="9">
                  <c:v>174.86</c:v>
                </c:pt>
                <c:pt idx="10">
                  <c:v>192.67900000000009</c:v>
                </c:pt>
                <c:pt idx="11">
                  <c:v>209.40899999999999</c:v>
                </c:pt>
                <c:pt idx="12">
                  <c:v>219.00399999999991</c:v>
                </c:pt>
                <c:pt idx="13">
                  <c:v>233.38700000000006</c:v>
                </c:pt>
                <c:pt idx="14">
                  <c:v>231.83299999999997</c:v>
                </c:pt>
                <c:pt idx="15">
                  <c:v>253.9190000000001</c:v>
                </c:pt>
                <c:pt idx="16">
                  <c:v>243.14300000000003</c:v>
                </c:pt>
                <c:pt idx="17">
                  <c:v>245.14099999999985</c:v>
                </c:pt>
                <c:pt idx="18">
                  <c:v>248.41300000000001</c:v>
                </c:pt>
                <c:pt idx="19">
                  <c:v>268.14799999999991</c:v>
                </c:pt>
                <c:pt idx="20">
                  <c:v>260.6869999999999</c:v>
                </c:pt>
                <c:pt idx="21">
                  <c:v>265.51800000000003</c:v>
                </c:pt>
                <c:pt idx="22">
                  <c:v>266.09399999999994</c:v>
                </c:pt>
                <c:pt idx="23">
                  <c:v>265.09800000000007</c:v>
                </c:pt>
                <c:pt idx="24">
                  <c:v>267.98000000000013</c:v>
                </c:pt>
                <c:pt idx="25">
                  <c:v>266.98500000000001</c:v>
                </c:pt>
                <c:pt idx="26">
                  <c:v>276.52799999999991</c:v>
                </c:pt>
                <c:pt idx="27">
                  <c:v>277.77600000000007</c:v>
                </c:pt>
                <c:pt idx="28">
                  <c:v>281.95399999999984</c:v>
                </c:pt>
                <c:pt idx="29">
                  <c:v>269.77300000000002</c:v>
                </c:pt>
                <c:pt idx="30">
                  <c:v>271.45100000000002</c:v>
                </c:pt>
                <c:pt idx="31">
                  <c:v>267.59799999999996</c:v>
                </c:pt>
                <c:pt idx="32">
                  <c:v>270.04700000000014</c:v>
                </c:pt>
                <c:pt idx="33">
                  <c:v>268.23400000000004</c:v>
                </c:pt>
                <c:pt idx="34">
                  <c:v>273.98900000000003</c:v>
                </c:pt>
                <c:pt idx="35">
                  <c:v>276.09300000000007</c:v>
                </c:pt>
                <c:pt idx="36">
                  <c:v>280.38400000000001</c:v>
                </c:pt>
                <c:pt idx="37">
                  <c:v>288.00999999999988</c:v>
                </c:pt>
                <c:pt idx="38">
                  <c:v>300.51200000000006</c:v>
                </c:pt>
                <c:pt idx="39">
                  <c:v>312.46600000000001</c:v>
                </c:pt>
                <c:pt idx="40">
                  <c:v>343.23</c:v>
                </c:pt>
                <c:pt idx="41">
                  <c:v>373.45999999999992</c:v>
                </c:pt>
                <c:pt idx="42">
                  <c:v>389.8649999999999</c:v>
                </c:pt>
                <c:pt idx="43">
                  <c:v>427.08500000000004</c:v>
                </c:pt>
                <c:pt idx="44">
                  <c:v>423.30600000000004</c:v>
                </c:pt>
                <c:pt idx="45">
                  <c:v>450.67100000000005</c:v>
                </c:pt>
                <c:pt idx="46">
                  <c:v>453.13300000000004</c:v>
                </c:pt>
                <c:pt idx="47">
                  <c:v>460.05700000000013</c:v>
                </c:pt>
                <c:pt idx="48">
                  <c:v>468.8649999999999</c:v>
                </c:pt>
                <c:pt idx="49">
                  <c:v>483.58600000000013</c:v>
                </c:pt>
                <c:pt idx="50">
                  <c:v>487.47799999999984</c:v>
                </c:pt>
                <c:pt idx="51">
                  <c:v>445.75699999999983</c:v>
                </c:pt>
                <c:pt idx="52">
                  <c:v>440.66600000000005</c:v>
                </c:pt>
                <c:pt idx="53">
                  <c:v>440.55199999999991</c:v>
                </c:pt>
                <c:pt idx="54">
                  <c:v>425.87200000000007</c:v>
                </c:pt>
                <c:pt idx="55">
                  <c:v>419.79399999999998</c:v>
                </c:pt>
                <c:pt idx="56">
                  <c:v>418.76599999999985</c:v>
                </c:pt>
                <c:pt idx="57">
                  <c:v>405.46500000000003</c:v>
                </c:pt>
                <c:pt idx="58">
                  <c:v>412.18100000000015</c:v>
                </c:pt>
                <c:pt idx="59">
                  <c:v>398.85700000000008</c:v>
                </c:pt>
                <c:pt idx="60">
                  <c:v>402.13799999999992</c:v>
                </c:pt>
                <c:pt idx="61">
                  <c:v>430.43900000000008</c:v>
                </c:pt>
                <c:pt idx="62">
                  <c:v>452.7829999999999</c:v>
                </c:pt>
                <c:pt idx="63">
                  <c:v>486.33399999999995</c:v>
                </c:pt>
                <c:pt idx="64">
                  <c:v>554.38099999999997</c:v>
                </c:pt>
                <c:pt idx="65">
                  <c:v>598.50800000000015</c:v>
                </c:pt>
                <c:pt idx="66">
                  <c:v>651.00600000000009</c:v>
                </c:pt>
                <c:pt idx="67">
                  <c:v>688.41100000000006</c:v>
                </c:pt>
                <c:pt idx="68">
                  <c:v>715.43400000000008</c:v>
                </c:pt>
                <c:pt idx="69">
                  <c:v>724.33799999999997</c:v>
                </c:pt>
                <c:pt idx="70">
                  <c:v>752.57900000000006</c:v>
                </c:pt>
                <c:pt idx="71">
                  <c:v>733.24599999999998</c:v>
                </c:pt>
                <c:pt idx="72">
                  <c:v>761.51300000000003</c:v>
                </c:pt>
                <c:pt idx="73">
                  <c:v>758.39200000000005</c:v>
                </c:pt>
                <c:pt idx="74">
                  <c:v>742.57299999999998</c:v>
                </c:pt>
                <c:pt idx="75">
                  <c:v>711.36399999999992</c:v>
                </c:pt>
                <c:pt idx="76">
                  <c:v>719.13900000000012</c:v>
                </c:pt>
                <c:pt idx="77">
                  <c:v>685.83100000000002</c:v>
                </c:pt>
                <c:pt idx="78">
                  <c:v>654.01400000000001</c:v>
                </c:pt>
                <c:pt idx="79">
                  <c:v>657.08799999999985</c:v>
                </c:pt>
                <c:pt idx="80">
                  <c:v>624.43400000000008</c:v>
                </c:pt>
                <c:pt idx="81">
                  <c:v>611.375</c:v>
                </c:pt>
                <c:pt idx="82">
                  <c:v>578.98500000000001</c:v>
                </c:pt>
                <c:pt idx="83">
                  <c:v>570.57600000000014</c:v>
                </c:pt>
                <c:pt idx="84">
                  <c:v>573.7890000000001</c:v>
                </c:pt>
                <c:pt idx="85">
                  <c:v>575.80500000000006</c:v>
                </c:pt>
                <c:pt idx="86">
                  <c:v>575.56600000000003</c:v>
                </c:pt>
                <c:pt idx="87">
                  <c:v>559.22700000000009</c:v>
                </c:pt>
                <c:pt idx="88">
                  <c:v>537.44899999999996</c:v>
                </c:pt>
                <c:pt idx="89">
                  <c:v>532.04099999999994</c:v>
                </c:pt>
                <c:pt idx="90">
                  <c:v>520.43299999999988</c:v>
                </c:pt>
                <c:pt idx="91">
                  <c:v>516.34</c:v>
                </c:pt>
                <c:pt idx="92">
                  <c:v>504.02200000000005</c:v>
                </c:pt>
                <c:pt idx="93">
                  <c:v>488.24699999999996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汇总'!$L$8:$L$101</c:f>
              <c:numCache>
                <c:formatCode>General</c:formatCode>
                <c:ptCount val="94"/>
                <c:pt idx="0">
                  <c:v>224.14</c:v>
                </c:pt>
                <c:pt idx="1">
                  <c:v>199.51800000000003</c:v>
                </c:pt>
                <c:pt idx="2">
                  <c:v>202.2639999999999</c:v>
                </c:pt>
                <c:pt idx="3">
                  <c:v>208.21400000000006</c:v>
                </c:pt>
                <c:pt idx="4">
                  <c:v>215.74800000000005</c:v>
                </c:pt>
                <c:pt idx="5">
                  <c:v>216.15300000000013</c:v>
                </c:pt>
                <c:pt idx="6">
                  <c:v>220.46400000000006</c:v>
                </c:pt>
                <c:pt idx="7">
                  <c:v>217.34799999999996</c:v>
                </c:pt>
                <c:pt idx="8">
                  <c:v>217.72399999999993</c:v>
                </c:pt>
                <c:pt idx="9">
                  <c:v>220.01699999999994</c:v>
                </c:pt>
                <c:pt idx="10">
                  <c:v>209.69100000000014</c:v>
                </c:pt>
                <c:pt idx="11">
                  <c:v>204.20799999999997</c:v>
                </c:pt>
                <c:pt idx="12">
                  <c:v>207.46799999999996</c:v>
                </c:pt>
                <c:pt idx="13">
                  <c:v>202.77699999999993</c:v>
                </c:pt>
                <c:pt idx="14">
                  <c:v>209.29300000000001</c:v>
                </c:pt>
                <c:pt idx="15">
                  <c:v>213.42399999999998</c:v>
                </c:pt>
                <c:pt idx="16">
                  <c:v>216.10000000000002</c:v>
                </c:pt>
                <c:pt idx="17">
                  <c:v>226.97099999999989</c:v>
                </c:pt>
                <c:pt idx="18">
                  <c:v>222.53800000000001</c:v>
                </c:pt>
                <c:pt idx="19">
                  <c:v>236.05200000000002</c:v>
                </c:pt>
                <c:pt idx="20">
                  <c:v>250.25</c:v>
                </c:pt>
                <c:pt idx="21">
                  <c:v>243.8950000000001</c:v>
                </c:pt>
                <c:pt idx="22">
                  <c:v>246.87600000000009</c:v>
                </c:pt>
                <c:pt idx="23">
                  <c:v>254.36</c:v>
                </c:pt>
                <c:pt idx="24">
                  <c:v>255.17000000000007</c:v>
                </c:pt>
                <c:pt idx="25">
                  <c:v>250.87700000000007</c:v>
                </c:pt>
                <c:pt idx="26">
                  <c:v>245.75599999999997</c:v>
                </c:pt>
                <c:pt idx="27">
                  <c:v>247.48400000000004</c:v>
                </c:pt>
                <c:pt idx="28">
                  <c:v>252.61199999999985</c:v>
                </c:pt>
                <c:pt idx="29">
                  <c:v>258.89100000000008</c:v>
                </c:pt>
                <c:pt idx="30">
                  <c:v>259.71600000000001</c:v>
                </c:pt>
                <c:pt idx="31">
                  <c:v>267.59199999999998</c:v>
                </c:pt>
                <c:pt idx="32">
                  <c:v>299.28800000000012</c:v>
                </c:pt>
                <c:pt idx="33">
                  <c:v>328.64599999999996</c:v>
                </c:pt>
                <c:pt idx="34">
                  <c:v>385.57299999999987</c:v>
                </c:pt>
                <c:pt idx="35">
                  <c:v>421.37400000000002</c:v>
                </c:pt>
                <c:pt idx="36">
                  <c:v>464.25699999999995</c:v>
                </c:pt>
                <c:pt idx="37">
                  <c:v>501.89499999999998</c:v>
                </c:pt>
                <c:pt idx="38">
                  <c:v>525.66399999999987</c:v>
                </c:pt>
                <c:pt idx="39">
                  <c:v>537.37499999999989</c:v>
                </c:pt>
                <c:pt idx="40">
                  <c:v>545.35500000000002</c:v>
                </c:pt>
                <c:pt idx="41">
                  <c:v>546.3599999999999</c:v>
                </c:pt>
                <c:pt idx="42">
                  <c:v>541.23900000000015</c:v>
                </c:pt>
                <c:pt idx="43">
                  <c:v>539.23699999999997</c:v>
                </c:pt>
                <c:pt idx="44">
                  <c:v>556.077</c:v>
                </c:pt>
                <c:pt idx="45">
                  <c:v>520.19100000000003</c:v>
                </c:pt>
                <c:pt idx="46">
                  <c:v>515.34500000000014</c:v>
                </c:pt>
                <c:pt idx="47">
                  <c:v>518.4129999999999</c:v>
                </c:pt>
                <c:pt idx="48">
                  <c:v>528.85000000000014</c:v>
                </c:pt>
                <c:pt idx="49">
                  <c:v>528.02199999999993</c:v>
                </c:pt>
                <c:pt idx="50">
                  <c:v>516.44299999999987</c:v>
                </c:pt>
                <c:pt idx="51">
                  <c:v>504.2639999999999</c:v>
                </c:pt>
                <c:pt idx="52">
                  <c:v>494.38199999999995</c:v>
                </c:pt>
                <c:pt idx="53">
                  <c:v>487.58299999999997</c:v>
                </c:pt>
                <c:pt idx="54">
                  <c:v>478.29199999999992</c:v>
                </c:pt>
                <c:pt idx="55">
                  <c:v>487.64699999999993</c:v>
                </c:pt>
                <c:pt idx="56">
                  <c:v>464.48599999999999</c:v>
                </c:pt>
                <c:pt idx="57">
                  <c:v>468.36899999999991</c:v>
                </c:pt>
                <c:pt idx="58">
                  <c:v>469.83399999999995</c:v>
                </c:pt>
                <c:pt idx="59">
                  <c:v>462.00800000000004</c:v>
                </c:pt>
                <c:pt idx="60">
                  <c:v>451.94899999999996</c:v>
                </c:pt>
                <c:pt idx="61">
                  <c:v>450.10700000000008</c:v>
                </c:pt>
                <c:pt idx="62">
                  <c:v>443.02</c:v>
                </c:pt>
                <c:pt idx="63">
                  <c:v>446.55400000000009</c:v>
                </c:pt>
                <c:pt idx="64">
                  <c:v>460.75000000000011</c:v>
                </c:pt>
                <c:pt idx="65">
                  <c:v>475.88099999999997</c:v>
                </c:pt>
                <c:pt idx="66">
                  <c:v>486.36200000000008</c:v>
                </c:pt>
                <c:pt idx="67">
                  <c:v>490.71499999999992</c:v>
                </c:pt>
                <c:pt idx="68">
                  <c:v>495.97500000000014</c:v>
                </c:pt>
                <c:pt idx="69">
                  <c:v>515.50199999999995</c:v>
                </c:pt>
                <c:pt idx="70">
                  <c:v>538.3359999999999</c:v>
                </c:pt>
                <c:pt idx="71">
                  <c:v>547.50699999999983</c:v>
                </c:pt>
                <c:pt idx="72">
                  <c:v>553.23500000000001</c:v>
                </c:pt>
                <c:pt idx="73">
                  <c:v>570.90899999999999</c:v>
                </c:pt>
                <c:pt idx="74">
                  <c:v>563.26699999999994</c:v>
                </c:pt>
                <c:pt idx="75">
                  <c:v>538.73</c:v>
                </c:pt>
                <c:pt idx="76">
                  <c:v>546.94100000000014</c:v>
                </c:pt>
                <c:pt idx="77">
                  <c:v>533.92100000000005</c:v>
                </c:pt>
                <c:pt idx="78">
                  <c:v>536.19799999999998</c:v>
                </c:pt>
                <c:pt idx="79">
                  <c:v>508.62299999999993</c:v>
                </c:pt>
                <c:pt idx="80">
                  <c:v>486.42500000000007</c:v>
                </c:pt>
                <c:pt idx="81">
                  <c:v>504.45400000000006</c:v>
                </c:pt>
                <c:pt idx="82">
                  <c:v>475.65200000000004</c:v>
                </c:pt>
                <c:pt idx="83">
                  <c:v>468.03499999999997</c:v>
                </c:pt>
                <c:pt idx="84">
                  <c:v>447.79300000000001</c:v>
                </c:pt>
                <c:pt idx="85">
                  <c:v>444.39800000000002</c:v>
                </c:pt>
                <c:pt idx="86">
                  <c:v>436.92700000000013</c:v>
                </c:pt>
                <c:pt idx="87">
                  <c:v>460.18499999999995</c:v>
                </c:pt>
                <c:pt idx="88">
                  <c:v>476.82299999999998</c:v>
                </c:pt>
                <c:pt idx="89">
                  <c:v>456.60600000000011</c:v>
                </c:pt>
                <c:pt idx="90">
                  <c:v>466.79299999999989</c:v>
                </c:pt>
                <c:pt idx="91">
                  <c:v>462.13499999999999</c:v>
                </c:pt>
                <c:pt idx="92">
                  <c:v>441.6640000000001</c:v>
                </c:pt>
                <c:pt idx="93">
                  <c:v>451.54399999999998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汇总'!$M$12:$M$101</c:f>
              <c:numCache>
                <c:formatCode>General</c:formatCode>
                <c:ptCount val="90"/>
                <c:pt idx="0">
                  <c:v>174.20600000000002</c:v>
                </c:pt>
                <c:pt idx="1">
                  <c:v>174.92000000000007</c:v>
                </c:pt>
                <c:pt idx="2">
                  <c:v>187.31100000000004</c:v>
                </c:pt>
                <c:pt idx="3">
                  <c:v>198.93099999999993</c:v>
                </c:pt>
                <c:pt idx="4">
                  <c:v>241.34500000000014</c:v>
                </c:pt>
                <c:pt idx="5">
                  <c:v>302.404</c:v>
                </c:pt>
                <c:pt idx="6">
                  <c:v>375.61399999999992</c:v>
                </c:pt>
                <c:pt idx="7">
                  <c:v>419.0809999999999</c:v>
                </c:pt>
                <c:pt idx="8">
                  <c:v>469.10900000000004</c:v>
                </c:pt>
                <c:pt idx="9">
                  <c:v>496.49900000000002</c:v>
                </c:pt>
                <c:pt idx="10">
                  <c:v>512.17600000000004</c:v>
                </c:pt>
                <c:pt idx="11">
                  <c:v>512.65000000000009</c:v>
                </c:pt>
                <c:pt idx="12">
                  <c:v>528.75099999999998</c:v>
                </c:pt>
                <c:pt idx="13">
                  <c:v>515.09299999999996</c:v>
                </c:pt>
                <c:pt idx="14">
                  <c:v>500.56900000000007</c:v>
                </c:pt>
                <c:pt idx="15">
                  <c:v>489.44499999999994</c:v>
                </c:pt>
                <c:pt idx="16">
                  <c:v>448.59100000000001</c:v>
                </c:pt>
                <c:pt idx="17">
                  <c:v>457</c:v>
                </c:pt>
                <c:pt idx="18">
                  <c:v>449.346</c:v>
                </c:pt>
                <c:pt idx="19">
                  <c:v>426.87599999999998</c:v>
                </c:pt>
                <c:pt idx="20">
                  <c:v>427.06200000000013</c:v>
                </c:pt>
                <c:pt idx="21">
                  <c:v>424.69999999999993</c:v>
                </c:pt>
                <c:pt idx="22">
                  <c:v>446.85100000000011</c:v>
                </c:pt>
                <c:pt idx="23">
                  <c:v>427.88799999999992</c:v>
                </c:pt>
                <c:pt idx="24">
                  <c:v>429.66999999999996</c:v>
                </c:pt>
                <c:pt idx="25">
                  <c:v>426.0100000000001</c:v>
                </c:pt>
                <c:pt idx="26">
                  <c:v>415.46699999999987</c:v>
                </c:pt>
                <c:pt idx="27">
                  <c:v>406.90600000000006</c:v>
                </c:pt>
                <c:pt idx="28">
                  <c:v>404.02499999999998</c:v>
                </c:pt>
                <c:pt idx="29">
                  <c:v>416.58000000000004</c:v>
                </c:pt>
                <c:pt idx="30">
                  <c:v>394.30399999999997</c:v>
                </c:pt>
                <c:pt idx="31">
                  <c:v>405.94800000000009</c:v>
                </c:pt>
                <c:pt idx="32">
                  <c:v>417.94199999999989</c:v>
                </c:pt>
                <c:pt idx="33">
                  <c:v>422.5150000000001</c:v>
                </c:pt>
                <c:pt idx="34">
                  <c:v>417.62200000000007</c:v>
                </c:pt>
                <c:pt idx="35">
                  <c:v>415.97500000000002</c:v>
                </c:pt>
                <c:pt idx="36">
                  <c:v>417.48700000000008</c:v>
                </c:pt>
                <c:pt idx="37">
                  <c:v>426.43400000000008</c:v>
                </c:pt>
                <c:pt idx="38">
                  <c:v>417.00700000000006</c:v>
                </c:pt>
                <c:pt idx="39">
                  <c:v>419.4620000000001</c:v>
                </c:pt>
                <c:pt idx="40">
                  <c:v>432.67499999999995</c:v>
                </c:pt>
                <c:pt idx="41">
                  <c:v>419.96100000000001</c:v>
                </c:pt>
                <c:pt idx="42">
                  <c:v>408.43099999999993</c:v>
                </c:pt>
                <c:pt idx="43">
                  <c:v>426.14</c:v>
                </c:pt>
                <c:pt idx="44">
                  <c:v>388.62000000000012</c:v>
                </c:pt>
                <c:pt idx="45">
                  <c:v>405.57600000000014</c:v>
                </c:pt>
                <c:pt idx="46">
                  <c:v>402.23500000000001</c:v>
                </c:pt>
                <c:pt idx="47">
                  <c:v>405.1869999999999</c:v>
                </c:pt>
                <c:pt idx="48">
                  <c:v>407.59399999999994</c:v>
                </c:pt>
                <c:pt idx="49">
                  <c:v>412.12300000000005</c:v>
                </c:pt>
                <c:pt idx="50">
                  <c:v>407.29799999999989</c:v>
                </c:pt>
                <c:pt idx="51">
                  <c:v>396.59800000000007</c:v>
                </c:pt>
                <c:pt idx="52">
                  <c:v>392.2170000000001</c:v>
                </c:pt>
                <c:pt idx="53">
                  <c:v>387.42600000000004</c:v>
                </c:pt>
                <c:pt idx="54">
                  <c:v>403.74899999999991</c:v>
                </c:pt>
                <c:pt idx="55">
                  <c:v>393.01700000000005</c:v>
                </c:pt>
                <c:pt idx="56">
                  <c:v>380.28399999999999</c:v>
                </c:pt>
                <c:pt idx="57">
                  <c:v>371.34100000000012</c:v>
                </c:pt>
                <c:pt idx="58">
                  <c:v>358.08399999999995</c:v>
                </c:pt>
                <c:pt idx="59">
                  <c:v>350.67799999999988</c:v>
                </c:pt>
                <c:pt idx="60">
                  <c:v>362.95999999999992</c:v>
                </c:pt>
                <c:pt idx="61">
                  <c:v>364.84300000000007</c:v>
                </c:pt>
                <c:pt idx="62">
                  <c:v>388.33499999999992</c:v>
                </c:pt>
                <c:pt idx="63">
                  <c:v>419.30299999999988</c:v>
                </c:pt>
                <c:pt idx="64">
                  <c:v>447.947</c:v>
                </c:pt>
                <c:pt idx="65">
                  <c:v>466.98899999999992</c:v>
                </c:pt>
                <c:pt idx="66">
                  <c:v>479.86299999999994</c:v>
                </c:pt>
                <c:pt idx="67">
                  <c:v>469.13</c:v>
                </c:pt>
                <c:pt idx="68">
                  <c:v>498.77300000000002</c:v>
                </c:pt>
                <c:pt idx="69">
                  <c:v>489.29199999999992</c:v>
                </c:pt>
                <c:pt idx="70">
                  <c:v>484.32799999999997</c:v>
                </c:pt>
                <c:pt idx="71">
                  <c:v>486.38100000000009</c:v>
                </c:pt>
                <c:pt idx="72">
                  <c:v>505.89599999999996</c:v>
                </c:pt>
                <c:pt idx="73">
                  <c:v>487.9380000000001</c:v>
                </c:pt>
                <c:pt idx="74">
                  <c:v>499.87699999999995</c:v>
                </c:pt>
                <c:pt idx="75">
                  <c:v>487.08799999999985</c:v>
                </c:pt>
                <c:pt idx="76">
                  <c:v>469.23700000000008</c:v>
                </c:pt>
                <c:pt idx="77">
                  <c:v>469.59700000000009</c:v>
                </c:pt>
                <c:pt idx="78">
                  <c:v>480.9430000000001</c:v>
                </c:pt>
                <c:pt idx="79">
                  <c:v>484.07499999999993</c:v>
                </c:pt>
                <c:pt idx="80">
                  <c:v>469.35600000000011</c:v>
                </c:pt>
                <c:pt idx="81">
                  <c:v>477.92100000000016</c:v>
                </c:pt>
                <c:pt idx="82">
                  <c:v>473.53499999999997</c:v>
                </c:pt>
                <c:pt idx="83">
                  <c:v>465.202</c:v>
                </c:pt>
                <c:pt idx="84">
                  <c:v>446.25099999999998</c:v>
                </c:pt>
                <c:pt idx="85">
                  <c:v>451.26700000000005</c:v>
                </c:pt>
                <c:pt idx="86">
                  <c:v>449.75599999999997</c:v>
                </c:pt>
                <c:pt idx="87">
                  <c:v>438.00099999999986</c:v>
                </c:pt>
                <c:pt idx="88">
                  <c:v>426.95100000000002</c:v>
                </c:pt>
                <c:pt idx="89">
                  <c:v>437.12399999999991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汇总'!$N$12:$N$101</c:f>
              <c:numCache>
                <c:formatCode>0.00_);[Red]\(0.00\)</c:formatCode>
                <c:ptCount val="90"/>
                <c:pt idx="0">
                  <c:v>276.98899999999992</c:v>
                </c:pt>
                <c:pt idx="1">
                  <c:v>280.59400000000005</c:v>
                </c:pt>
                <c:pt idx="2">
                  <c:v>283.33800000000008</c:v>
                </c:pt>
                <c:pt idx="3">
                  <c:v>270.29599999999994</c:v>
                </c:pt>
                <c:pt idx="4">
                  <c:v>273.81600000000014</c:v>
                </c:pt>
                <c:pt idx="5">
                  <c:v>271.78999999999996</c:v>
                </c:pt>
                <c:pt idx="6">
                  <c:v>281.78499999999997</c:v>
                </c:pt>
                <c:pt idx="7">
                  <c:v>279.39599999999996</c:v>
                </c:pt>
                <c:pt idx="8">
                  <c:v>279.54399999999998</c:v>
                </c:pt>
                <c:pt idx="9">
                  <c:v>278.452</c:v>
                </c:pt>
                <c:pt idx="10">
                  <c:v>291.81699999999989</c:v>
                </c:pt>
                <c:pt idx="11">
                  <c:v>310.08400000000006</c:v>
                </c:pt>
                <c:pt idx="12">
                  <c:v>332.87599999999998</c:v>
                </c:pt>
                <c:pt idx="13">
                  <c:v>369.85900000000004</c:v>
                </c:pt>
                <c:pt idx="14">
                  <c:v>382.06900000000007</c:v>
                </c:pt>
                <c:pt idx="15">
                  <c:v>418.46900000000005</c:v>
                </c:pt>
                <c:pt idx="16">
                  <c:v>437.90099999999995</c:v>
                </c:pt>
                <c:pt idx="17">
                  <c:v>458.09300000000007</c:v>
                </c:pt>
                <c:pt idx="18">
                  <c:v>478.01099999999997</c:v>
                </c:pt>
                <c:pt idx="19">
                  <c:v>515.654</c:v>
                </c:pt>
                <c:pt idx="20">
                  <c:v>538.96399999999994</c:v>
                </c:pt>
                <c:pt idx="21">
                  <c:v>543.77099999999984</c:v>
                </c:pt>
                <c:pt idx="22">
                  <c:v>532.28400000000011</c:v>
                </c:pt>
                <c:pt idx="23">
                  <c:v>522.65300000000002</c:v>
                </c:pt>
                <c:pt idx="24">
                  <c:v>528.04700000000014</c:v>
                </c:pt>
                <c:pt idx="25">
                  <c:v>524.2700000000001</c:v>
                </c:pt>
                <c:pt idx="26">
                  <c:v>527.18899999999985</c:v>
                </c:pt>
                <c:pt idx="27">
                  <c:v>527.08000000000004</c:v>
                </c:pt>
                <c:pt idx="28">
                  <c:v>511.10599999999988</c:v>
                </c:pt>
                <c:pt idx="29">
                  <c:v>499.06100000000004</c:v>
                </c:pt>
                <c:pt idx="30">
                  <c:v>486.96699999999998</c:v>
                </c:pt>
                <c:pt idx="31">
                  <c:v>502.32999999999993</c:v>
                </c:pt>
                <c:pt idx="32">
                  <c:v>501.13099999999997</c:v>
                </c:pt>
                <c:pt idx="33">
                  <c:v>511.0139999999999</c:v>
                </c:pt>
                <c:pt idx="34">
                  <c:v>513.82400000000007</c:v>
                </c:pt>
                <c:pt idx="35">
                  <c:v>505.39099999999996</c:v>
                </c:pt>
                <c:pt idx="36">
                  <c:v>504.85100000000011</c:v>
                </c:pt>
                <c:pt idx="37">
                  <c:v>511.41399999999987</c:v>
                </c:pt>
                <c:pt idx="38">
                  <c:v>494.98700000000008</c:v>
                </c:pt>
                <c:pt idx="39">
                  <c:v>503.40600000000006</c:v>
                </c:pt>
                <c:pt idx="40">
                  <c:v>508.13400000000001</c:v>
                </c:pt>
                <c:pt idx="41">
                  <c:v>493.42399999999998</c:v>
                </c:pt>
                <c:pt idx="42">
                  <c:v>493.20899999999995</c:v>
                </c:pt>
                <c:pt idx="43">
                  <c:v>507.33699999999988</c:v>
                </c:pt>
                <c:pt idx="44">
                  <c:v>471.18299999999999</c:v>
                </c:pt>
                <c:pt idx="45">
                  <c:v>489.31299999999999</c:v>
                </c:pt>
                <c:pt idx="46">
                  <c:v>465.822</c:v>
                </c:pt>
                <c:pt idx="47">
                  <c:v>442.82600000000002</c:v>
                </c:pt>
                <c:pt idx="48">
                  <c:v>429.15099999999995</c:v>
                </c:pt>
                <c:pt idx="49">
                  <c:v>432.80700000000002</c:v>
                </c:pt>
                <c:pt idx="50">
                  <c:v>437.92299999999989</c:v>
                </c:pt>
                <c:pt idx="51">
                  <c:v>448.70799999999997</c:v>
                </c:pt>
                <c:pt idx="52">
                  <c:v>430.44299999999998</c:v>
                </c:pt>
                <c:pt idx="53">
                  <c:v>409.80600000000015</c:v>
                </c:pt>
                <c:pt idx="54">
                  <c:v>404.72899999999993</c:v>
                </c:pt>
                <c:pt idx="55">
                  <c:v>398.73299999999995</c:v>
                </c:pt>
                <c:pt idx="56">
                  <c:v>399.07900000000006</c:v>
                </c:pt>
                <c:pt idx="57">
                  <c:v>419.42599999999993</c:v>
                </c:pt>
                <c:pt idx="58">
                  <c:v>452.92500000000007</c:v>
                </c:pt>
                <c:pt idx="59">
                  <c:v>471.13499999999999</c:v>
                </c:pt>
                <c:pt idx="60">
                  <c:v>516.33199999999999</c:v>
                </c:pt>
                <c:pt idx="61">
                  <c:v>571.3900000000001</c:v>
                </c:pt>
                <c:pt idx="62">
                  <c:v>610.28499999999997</c:v>
                </c:pt>
                <c:pt idx="63">
                  <c:v>648.5809999999999</c:v>
                </c:pt>
                <c:pt idx="64">
                  <c:v>679.87600000000009</c:v>
                </c:pt>
                <c:pt idx="65">
                  <c:v>708.42099999999994</c:v>
                </c:pt>
                <c:pt idx="66">
                  <c:v>712.61</c:v>
                </c:pt>
                <c:pt idx="67">
                  <c:v>715.80799999999988</c:v>
                </c:pt>
                <c:pt idx="68">
                  <c:v>708.55799999999988</c:v>
                </c:pt>
                <c:pt idx="69">
                  <c:v>685.38599999999997</c:v>
                </c:pt>
                <c:pt idx="70">
                  <c:v>659.66300000000001</c:v>
                </c:pt>
                <c:pt idx="71">
                  <c:v>670.29199999999992</c:v>
                </c:pt>
                <c:pt idx="72">
                  <c:v>634.46399999999994</c:v>
                </c:pt>
                <c:pt idx="73">
                  <c:v>646.16800000000012</c:v>
                </c:pt>
                <c:pt idx="74">
                  <c:v>635.5630000000001</c:v>
                </c:pt>
                <c:pt idx="75">
                  <c:v>630.41</c:v>
                </c:pt>
                <c:pt idx="76">
                  <c:v>609.93100000000004</c:v>
                </c:pt>
                <c:pt idx="77">
                  <c:v>615.63700000000006</c:v>
                </c:pt>
                <c:pt idx="78">
                  <c:v>615.41999999999996</c:v>
                </c:pt>
                <c:pt idx="79">
                  <c:v>589.28300000000002</c:v>
                </c:pt>
                <c:pt idx="80">
                  <c:v>577.24599999999998</c:v>
                </c:pt>
                <c:pt idx="81">
                  <c:v>567.43899999999996</c:v>
                </c:pt>
                <c:pt idx="82">
                  <c:v>548.09599999999989</c:v>
                </c:pt>
                <c:pt idx="83">
                  <c:v>541.10400000000004</c:v>
                </c:pt>
                <c:pt idx="84">
                  <c:v>501.67599999999993</c:v>
                </c:pt>
                <c:pt idx="85">
                  <c:v>505.66300000000001</c:v>
                </c:pt>
                <c:pt idx="86">
                  <c:v>502.78200000000004</c:v>
                </c:pt>
                <c:pt idx="87">
                  <c:v>493.59199999999998</c:v>
                </c:pt>
                <c:pt idx="88">
                  <c:v>472.54099999999994</c:v>
                </c:pt>
                <c:pt idx="89">
                  <c:v>490.46500000000003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汇总'!$O$16:$O$101</c:f>
              <c:numCache>
                <c:formatCode>General</c:formatCode>
                <c:ptCount val="86"/>
                <c:pt idx="0">
                  <c:v>119.53399999999999</c:v>
                </c:pt>
                <c:pt idx="1">
                  <c:v>121.42199999999991</c:v>
                </c:pt>
                <c:pt idx="2">
                  <c:v>117.72000000000003</c:v>
                </c:pt>
                <c:pt idx="3">
                  <c:v>119.899</c:v>
                </c:pt>
                <c:pt idx="4">
                  <c:v>123.62800000000004</c:v>
                </c:pt>
                <c:pt idx="5">
                  <c:v>123.42100000000005</c:v>
                </c:pt>
                <c:pt idx="6">
                  <c:v>129.21100000000001</c:v>
                </c:pt>
                <c:pt idx="7">
                  <c:v>143.19900000000007</c:v>
                </c:pt>
                <c:pt idx="8">
                  <c:v>170.77099999999996</c:v>
                </c:pt>
                <c:pt idx="9">
                  <c:v>199.45200000000011</c:v>
                </c:pt>
                <c:pt idx="10">
                  <c:v>223.65899999999999</c:v>
                </c:pt>
                <c:pt idx="11">
                  <c:v>240.25900000000001</c:v>
                </c:pt>
                <c:pt idx="12">
                  <c:v>259.27099999999984</c:v>
                </c:pt>
                <c:pt idx="13">
                  <c:v>264.28400000000011</c:v>
                </c:pt>
                <c:pt idx="14">
                  <c:v>272.58699999999999</c:v>
                </c:pt>
                <c:pt idx="15">
                  <c:v>283.63599999999985</c:v>
                </c:pt>
                <c:pt idx="16">
                  <c:v>275.52399999999989</c:v>
                </c:pt>
                <c:pt idx="17">
                  <c:v>274.34500000000003</c:v>
                </c:pt>
                <c:pt idx="18">
                  <c:v>287.69600000000003</c:v>
                </c:pt>
                <c:pt idx="19">
                  <c:v>289.94999999999993</c:v>
                </c:pt>
                <c:pt idx="20">
                  <c:v>285.76400000000001</c:v>
                </c:pt>
                <c:pt idx="21">
                  <c:v>298.15300000000002</c:v>
                </c:pt>
                <c:pt idx="22">
                  <c:v>297.428</c:v>
                </c:pt>
                <c:pt idx="23">
                  <c:v>295.68600000000004</c:v>
                </c:pt>
                <c:pt idx="24">
                  <c:v>286.3549999999999</c:v>
                </c:pt>
                <c:pt idx="25">
                  <c:v>282.79999999999995</c:v>
                </c:pt>
                <c:pt idx="26">
                  <c:v>277.28300000000013</c:v>
                </c:pt>
                <c:pt idx="27">
                  <c:v>275.50599999999997</c:v>
                </c:pt>
                <c:pt idx="28">
                  <c:v>273.99000000000012</c:v>
                </c:pt>
                <c:pt idx="29">
                  <c:v>282.6640000000001</c:v>
                </c:pt>
                <c:pt idx="30">
                  <c:v>272.35199999999998</c:v>
                </c:pt>
                <c:pt idx="31">
                  <c:v>268.74800000000005</c:v>
                </c:pt>
                <c:pt idx="32">
                  <c:v>267.33399999999983</c:v>
                </c:pt>
                <c:pt idx="33">
                  <c:v>264.09600000000012</c:v>
                </c:pt>
                <c:pt idx="34">
                  <c:v>262.79100000000005</c:v>
                </c:pt>
                <c:pt idx="35">
                  <c:v>257.39300000000014</c:v>
                </c:pt>
                <c:pt idx="36">
                  <c:v>255.22899999999993</c:v>
                </c:pt>
                <c:pt idx="37">
                  <c:v>251.09899999999993</c:v>
                </c:pt>
                <c:pt idx="38">
                  <c:v>255.83499999999992</c:v>
                </c:pt>
                <c:pt idx="39">
                  <c:v>258.86400000000003</c:v>
                </c:pt>
                <c:pt idx="40">
                  <c:v>266.17000000000007</c:v>
                </c:pt>
                <c:pt idx="41">
                  <c:v>267.15300000000002</c:v>
                </c:pt>
                <c:pt idx="42">
                  <c:v>276.37299999999993</c:v>
                </c:pt>
                <c:pt idx="43">
                  <c:v>282.19400000000007</c:v>
                </c:pt>
                <c:pt idx="44">
                  <c:v>279.45400000000006</c:v>
                </c:pt>
                <c:pt idx="45">
                  <c:v>282.18299999999999</c:v>
                </c:pt>
                <c:pt idx="46">
                  <c:v>278.53899999999999</c:v>
                </c:pt>
                <c:pt idx="47">
                  <c:v>276.04199999999992</c:v>
                </c:pt>
                <c:pt idx="48">
                  <c:v>268.69299999999998</c:v>
                </c:pt>
                <c:pt idx="49">
                  <c:v>271.70499999999993</c:v>
                </c:pt>
                <c:pt idx="50">
                  <c:v>272.45700000000011</c:v>
                </c:pt>
                <c:pt idx="51">
                  <c:v>266.81299999999999</c:v>
                </c:pt>
                <c:pt idx="52">
                  <c:v>263.86299999999994</c:v>
                </c:pt>
                <c:pt idx="53">
                  <c:v>264.09799999999996</c:v>
                </c:pt>
                <c:pt idx="54">
                  <c:v>272.61800000000017</c:v>
                </c:pt>
                <c:pt idx="55">
                  <c:v>295.02</c:v>
                </c:pt>
                <c:pt idx="56">
                  <c:v>310.20999999999992</c:v>
                </c:pt>
                <c:pt idx="57">
                  <c:v>337.83200000000011</c:v>
                </c:pt>
                <c:pt idx="58">
                  <c:v>369.46000000000004</c:v>
                </c:pt>
                <c:pt idx="59">
                  <c:v>381.90099999999995</c:v>
                </c:pt>
                <c:pt idx="60">
                  <c:v>411.14199999999994</c:v>
                </c:pt>
                <c:pt idx="61">
                  <c:v>456.61200000000008</c:v>
                </c:pt>
                <c:pt idx="62">
                  <c:v>503.07199999999989</c:v>
                </c:pt>
                <c:pt idx="63">
                  <c:v>521.03899999999987</c:v>
                </c:pt>
                <c:pt idx="64">
                  <c:v>555.54300000000001</c:v>
                </c:pt>
                <c:pt idx="65">
                  <c:v>564.37400000000014</c:v>
                </c:pt>
                <c:pt idx="66">
                  <c:v>587.33999999999992</c:v>
                </c:pt>
                <c:pt idx="67">
                  <c:v>603.54200000000003</c:v>
                </c:pt>
                <c:pt idx="68">
                  <c:v>578.4799999999999</c:v>
                </c:pt>
                <c:pt idx="69">
                  <c:v>580.16</c:v>
                </c:pt>
                <c:pt idx="70">
                  <c:v>594.02499999999986</c:v>
                </c:pt>
                <c:pt idx="71">
                  <c:v>608.36799999999994</c:v>
                </c:pt>
                <c:pt idx="72">
                  <c:v>598.41099999999994</c:v>
                </c:pt>
                <c:pt idx="73">
                  <c:v>591.67399999999998</c:v>
                </c:pt>
                <c:pt idx="74">
                  <c:v>585.02799999999991</c:v>
                </c:pt>
                <c:pt idx="75">
                  <c:v>580.73100000000011</c:v>
                </c:pt>
                <c:pt idx="76">
                  <c:v>561.60400000000004</c:v>
                </c:pt>
                <c:pt idx="77">
                  <c:v>557.73000000000013</c:v>
                </c:pt>
                <c:pt idx="78">
                  <c:v>554.00999999999988</c:v>
                </c:pt>
                <c:pt idx="79">
                  <c:v>525.50800000000004</c:v>
                </c:pt>
                <c:pt idx="80">
                  <c:v>519.36</c:v>
                </c:pt>
                <c:pt idx="81">
                  <c:v>520.32299999999998</c:v>
                </c:pt>
                <c:pt idx="82">
                  <c:v>537.89</c:v>
                </c:pt>
                <c:pt idx="83">
                  <c:v>553.4899999999999</c:v>
                </c:pt>
                <c:pt idx="84">
                  <c:v>564.62699999999995</c:v>
                </c:pt>
                <c:pt idx="85">
                  <c:v>587.74900000000002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汇总'!$P$17:$P$101</c:f>
              <c:numCache>
                <c:formatCode>0.00_);[Red]\(0.00\)</c:formatCode>
                <c:ptCount val="85"/>
                <c:pt idx="0">
                  <c:v>196.08900000000006</c:v>
                </c:pt>
                <c:pt idx="1">
                  <c:v>203.46600000000012</c:v>
                </c:pt>
                <c:pt idx="2">
                  <c:v>202.03600000000006</c:v>
                </c:pt>
                <c:pt idx="3">
                  <c:v>215.30799999999999</c:v>
                </c:pt>
                <c:pt idx="4">
                  <c:v>218.87300000000005</c:v>
                </c:pt>
                <c:pt idx="5">
                  <c:v>232.40899999999999</c:v>
                </c:pt>
                <c:pt idx="6">
                  <c:v>237.19299999999998</c:v>
                </c:pt>
                <c:pt idx="7">
                  <c:v>247.79899999999998</c:v>
                </c:pt>
                <c:pt idx="8">
                  <c:v>265.74200000000008</c:v>
                </c:pt>
                <c:pt idx="9">
                  <c:v>272.78000000000009</c:v>
                </c:pt>
                <c:pt idx="10">
                  <c:v>279.2829999999999</c:v>
                </c:pt>
                <c:pt idx="11">
                  <c:v>288.00400000000002</c:v>
                </c:pt>
                <c:pt idx="12">
                  <c:v>290.42800000000011</c:v>
                </c:pt>
                <c:pt idx="13">
                  <c:v>307.32600000000002</c:v>
                </c:pt>
                <c:pt idx="14">
                  <c:v>320.69099999999992</c:v>
                </c:pt>
                <c:pt idx="15">
                  <c:v>343.24699999999984</c:v>
                </c:pt>
                <c:pt idx="16">
                  <c:v>359.35699999999997</c:v>
                </c:pt>
                <c:pt idx="17">
                  <c:v>369.98599999999999</c:v>
                </c:pt>
                <c:pt idx="18">
                  <c:v>368.75800000000015</c:v>
                </c:pt>
                <c:pt idx="19">
                  <c:v>406.05100000000004</c:v>
                </c:pt>
                <c:pt idx="20">
                  <c:v>434.50900000000001</c:v>
                </c:pt>
                <c:pt idx="21">
                  <c:v>489.15099999999995</c:v>
                </c:pt>
                <c:pt idx="22">
                  <c:v>502.40600000000006</c:v>
                </c:pt>
                <c:pt idx="23">
                  <c:v>531.66899999999998</c:v>
                </c:pt>
                <c:pt idx="24">
                  <c:v>551.60500000000002</c:v>
                </c:pt>
                <c:pt idx="25">
                  <c:v>542.048</c:v>
                </c:pt>
                <c:pt idx="26">
                  <c:v>577.78599999999994</c:v>
                </c:pt>
                <c:pt idx="27">
                  <c:v>544.49300000000005</c:v>
                </c:pt>
                <c:pt idx="28">
                  <c:v>578.50300000000004</c:v>
                </c:pt>
                <c:pt idx="29">
                  <c:v>525.10700000000008</c:v>
                </c:pt>
                <c:pt idx="30">
                  <c:v>506.27800000000002</c:v>
                </c:pt>
                <c:pt idx="31">
                  <c:v>514.27099999999996</c:v>
                </c:pt>
                <c:pt idx="32">
                  <c:v>503.31000000000006</c:v>
                </c:pt>
                <c:pt idx="33">
                  <c:v>493.19600000000003</c:v>
                </c:pt>
                <c:pt idx="34">
                  <c:v>496.87900000000002</c:v>
                </c:pt>
                <c:pt idx="35">
                  <c:v>493.38099999999997</c:v>
                </c:pt>
                <c:pt idx="36">
                  <c:v>489.28800000000001</c:v>
                </c:pt>
                <c:pt idx="37">
                  <c:v>495.928</c:v>
                </c:pt>
                <c:pt idx="38">
                  <c:v>521.6880000000001</c:v>
                </c:pt>
                <c:pt idx="39">
                  <c:v>554.61699999999996</c:v>
                </c:pt>
                <c:pt idx="40">
                  <c:v>586.40699999999993</c:v>
                </c:pt>
                <c:pt idx="41">
                  <c:v>640.10399999999993</c:v>
                </c:pt>
                <c:pt idx="42">
                  <c:v>676.08399999999995</c:v>
                </c:pt>
                <c:pt idx="43">
                  <c:v>716.24599999999998</c:v>
                </c:pt>
                <c:pt idx="44">
                  <c:v>769.54899999999998</c:v>
                </c:pt>
                <c:pt idx="45">
                  <c:v>798.44100000000003</c:v>
                </c:pt>
                <c:pt idx="46">
                  <c:v>805.39100000000008</c:v>
                </c:pt>
                <c:pt idx="47">
                  <c:v>808.45499999999993</c:v>
                </c:pt>
                <c:pt idx="48">
                  <c:v>841.84500000000003</c:v>
                </c:pt>
                <c:pt idx="49">
                  <c:v>865.08999999999992</c:v>
                </c:pt>
                <c:pt idx="50">
                  <c:v>830.56599999999992</c:v>
                </c:pt>
                <c:pt idx="51">
                  <c:v>822.62199999999996</c:v>
                </c:pt>
                <c:pt idx="52">
                  <c:v>819.96299999999997</c:v>
                </c:pt>
                <c:pt idx="53">
                  <c:v>798.04</c:v>
                </c:pt>
                <c:pt idx="54">
                  <c:v>782.81500000000005</c:v>
                </c:pt>
                <c:pt idx="55">
                  <c:v>781.8660000000001</c:v>
                </c:pt>
                <c:pt idx="56">
                  <c:v>759.36899999999991</c:v>
                </c:pt>
                <c:pt idx="57">
                  <c:v>759.51700000000005</c:v>
                </c:pt>
                <c:pt idx="58">
                  <c:v>733.85199999999998</c:v>
                </c:pt>
                <c:pt idx="59">
                  <c:v>717.52100000000007</c:v>
                </c:pt>
                <c:pt idx="60">
                  <c:v>741.21399999999994</c:v>
                </c:pt>
                <c:pt idx="61">
                  <c:v>758.64200000000005</c:v>
                </c:pt>
                <c:pt idx="62">
                  <c:v>751.74400000000003</c:v>
                </c:pt>
                <c:pt idx="63">
                  <c:v>804.43</c:v>
                </c:pt>
                <c:pt idx="64">
                  <c:v>835.19500000000005</c:v>
                </c:pt>
                <c:pt idx="65">
                  <c:v>838.87699999999995</c:v>
                </c:pt>
                <c:pt idx="66">
                  <c:v>911.27599999999995</c:v>
                </c:pt>
                <c:pt idx="67">
                  <c:v>949.39499999999987</c:v>
                </c:pt>
                <c:pt idx="68">
                  <c:v>991.34800000000007</c:v>
                </c:pt>
                <c:pt idx="69">
                  <c:v>1089.4359999999999</c:v>
                </c:pt>
                <c:pt idx="70">
                  <c:v>1188.4910000000002</c:v>
                </c:pt>
                <c:pt idx="71">
                  <c:v>1227.7529999999997</c:v>
                </c:pt>
                <c:pt idx="72">
                  <c:v>1245.271</c:v>
                </c:pt>
                <c:pt idx="73">
                  <c:v>1269.8090000000002</c:v>
                </c:pt>
                <c:pt idx="74">
                  <c:v>1252.5659999999998</c:v>
                </c:pt>
                <c:pt idx="75">
                  <c:v>1278.8610000000001</c:v>
                </c:pt>
                <c:pt idx="76">
                  <c:v>1255.1680000000001</c:v>
                </c:pt>
                <c:pt idx="77">
                  <c:v>1226.9679999999998</c:v>
                </c:pt>
                <c:pt idx="78">
                  <c:v>1176.819</c:v>
                </c:pt>
                <c:pt idx="79">
                  <c:v>1157.578</c:v>
                </c:pt>
                <c:pt idx="80">
                  <c:v>1084.3800000000001</c:v>
                </c:pt>
                <c:pt idx="81">
                  <c:v>1129.9809999999998</c:v>
                </c:pt>
                <c:pt idx="82">
                  <c:v>1095.578</c:v>
                </c:pt>
                <c:pt idx="83">
                  <c:v>1080.204</c:v>
                </c:pt>
                <c:pt idx="84">
                  <c:v>1045.9459999999999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汇总'!$Q$8:$Q$101</c:f>
              <c:numCache>
                <c:formatCode>0.00_);[Red]\(0.00\)</c:formatCode>
                <c:ptCount val="94"/>
                <c:pt idx="0">
                  <c:v>196.48299999999995</c:v>
                </c:pt>
                <c:pt idx="1">
                  <c:v>158.42100000000005</c:v>
                </c:pt>
                <c:pt idx="2">
                  <c:v>149.85399999999993</c:v>
                </c:pt>
                <c:pt idx="3">
                  <c:v>144.68300000000011</c:v>
                </c:pt>
                <c:pt idx="4">
                  <c:v>146.49600000000009</c:v>
                </c:pt>
                <c:pt idx="5">
                  <c:v>150.20500000000004</c:v>
                </c:pt>
                <c:pt idx="6">
                  <c:v>148.44999999999993</c:v>
                </c:pt>
                <c:pt idx="7">
                  <c:v>159.6350000000001</c:v>
                </c:pt>
                <c:pt idx="8">
                  <c:v>172.08800000000008</c:v>
                </c:pt>
                <c:pt idx="9">
                  <c:v>194.327</c:v>
                </c:pt>
                <c:pt idx="10">
                  <c:v>219.92999999999995</c:v>
                </c:pt>
                <c:pt idx="11">
                  <c:v>255.73000000000002</c:v>
                </c:pt>
                <c:pt idx="12">
                  <c:v>289.58299999999997</c:v>
                </c:pt>
                <c:pt idx="13">
                  <c:v>322.53600000000006</c:v>
                </c:pt>
                <c:pt idx="14">
                  <c:v>364.25799999999992</c:v>
                </c:pt>
                <c:pt idx="15">
                  <c:v>406.26100000000008</c:v>
                </c:pt>
                <c:pt idx="16">
                  <c:v>439.67099999999994</c:v>
                </c:pt>
                <c:pt idx="17">
                  <c:v>443.28200000000004</c:v>
                </c:pt>
                <c:pt idx="18">
                  <c:v>446.22199999999998</c:v>
                </c:pt>
                <c:pt idx="19">
                  <c:v>442.76900000000001</c:v>
                </c:pt>
                <c:pt idx="20">
                  <c:v>464.63200000000006</c:v>
                </c:pt>
                <c:pt idx="21">
                  <c:v>493.97699999999986</c:v>
                </c:pt>
                <c:pt idx="22">
                  <c:v>513.96699999999987</c:v>
                </c:pt>
                <c:pt idx="23">
                  <c:v>504.30300000000011</c:v>
                </c:pt>
                <c:pt idx="24">
                  <c:v>499.33600000000001</c:v>
                </c:pt>
                <c:pt idx="25">
                  <c:v>491.71899999999994</c:v>
                </c:pt>
                <c:pt idx="26">
                  <c:v>490.28699999999992</c:v>
                </c:pt>
                <c:pt idx="27">
                  <c:v>484.23299999999995</c:v>
                </c:pt>
                <c:pt idx="28">
                  <c:v>500.34799999999996</c:v>
                </c:pt>
                <c:pt idx="29">
                  <c:v>497.73099999999999</c:v>
                </c:pt>
                <c:pt idx="30">
                  <c:v>498.95000000000005</c:v>
                </c:pt>
                <c:pt idx="31">
                  <c:v>498.95300000000009</c:v>
                </c:pt>
                <c:pt idx="32">
                  <c:v>481.64800000000002</c:v>
                </c:pt>
                <c:pt idx="33">
                  <c:v>507.70400000000006</c:v>
                </c:pt>
                <c:pt idx="34">
                  <c:v>530.86300000000006</c:v>
                </c:pt>
                <c:pt idx="35">
                  <c:v>541.02499999999998</c:v>
                </c:pt>
                <c:pt idx="36">
                  <c:v>566.44799999999987</c:v>
                </c:pt>
                <c:pt idx="37">
                  <c:v>600.3309999999999</c:v>
                </c:pt>
                <c:pt idx="38">
                  <c:v>607.03399999999999</c:v>
                </c:pt>
                <c:pt idx="39">
                  <c:v>636.79900000000009</c:v>
                </c:pt>
                <c:pt idx="40">
                  <c:v>701.375</c:v>
                </c:pt>
                <c:pt idx="41">
                  <c:v>753.39300000000003</c:v>
                </c:pt>
                <c:pt idx="42">
                  <c:v>772.41100000000006</c:v>
                </c:pt>
                <c:pt idx="43">
                  <c:v>794.17800000000011</c:v>
                </c:pt>
                <c:pt idx="44">
                  <c:v>842.85899999999992</c:v>
                </c:pt>
                <c:pt idx="45">
                  <c:v>833.83400000000006</c:v>
                </c:pt>
                <c:pt idx="46">
                  <c:v>867.58800000000008</c:v>
                </c:pt>
                <c:pt idx="47">
                  <c:v>916.4899999999999</c:v>
                </c:pt>
                <c:pt idx="48">
                  <c:v>975.529</c:v>
                </c:pt>
                <c:pt idx="49">
                  <c:v>990.5329999999999</c:v>
                </c:pt>
                <c:pt idx="50">
                  <c:v>971.41599999999994</c:v>
                </c:pt>
                <c:pt idx="51">
                  <c:v>952.529</c:v>
                </c:pt>
                <c:pt idx="52">
                  <c:v>905.13700000000006</c:v>
                </c:pt>
                <c:pt idx="53">
                  <c:v>914.79100000000005</c:v>
                </c:pt>
                <c:pt idx="54">
                  <c:v>904.35399999999993</c:v>
                </c:pt>
                <c:pt idx="55">
                  <c:v>885.15399999999988</c:v>
                </c:pt>
                <c:pt idx="56">
                  <c:v>858.29700000000014</c:v>
                </c:pt>
                <c:pt idx="57">
                  <c:v>856.83900000000006</c:v>
                </c:pt>
                <c:pt idx="58">
                  <c:v>836.88</c:v>
                </c:pt>
                <c:pt idx="59">
                  <c:v>825.42499999999995</c:v>
                </c:pt>
                <c:pt idx="60">
                  <c:v>814.59</c:v>
                </c:pt>
                <c:pt idx="61">
                  <c:v>855.24899999999991</c:v>
                </c:pt>
                <c:pt idx="62">
                  <c:v>860.26200000000006</c:v>
                </c:pt>
                <c:pt idx="63">
                  <c:v>886.62900000000002</c:v>
                </c:pt>
                <c:pt idx="64">
                  <c:v>954.42100000000005</c:v>
                </c:pt>
                <c:pt idx="65">
                  <c:v>1006.4770000000001</c:v>
                </c:pt>
                <c:pt idx="66">
                  <c:v>1055.681</c:v>
                </c:pt>
                <c:pt idx="67">
                  <c:v>1094.49</c:v>
                </c:pt>
                <c:pt idx="68">
                  <c:v>1155.7629999999999</c:v>
                </c:pt>
                <c:pt idx="69">
                  <c:v>1181.1440000000002</c:v>
                </c:pt>
                <c:pt idx="70">
                  <c:v>1267.3389999999999</c:v>
                </c:pt>
                <c:pt idx="71">
                  <c:v>1253.7380000000003</c:v>
                </c:pt>
                <c:pt idx="72">
                  <c:v>1278.8129999999996</c:v>
                </c:pt>
                <c:pt idx="73">
                  <c:v>1299.1969999999999</c:v>
                </c:pt>
                <c:pt idx="74">
                  <c:v>1295.2579999999998</c:v>
                </c:pt>
                <c:pt idx="75">
                  <c:v>1298.5819999999999</c:v>
                </c:pt>
                <c:pt idx="76">
                  <c:v>1274.961</c:v>
                </c:pt>
                <c:pt idx="77">
                  <c:v>1270.0620000000001</c:v>
                </c:pt>
                <c:pt idx="78">
                  <c:v>1252.9969999999998</c:v>
                </c:pt>
                <c:pt idx="79">
                  <c:v>1287.6019999999999</c:v>
                </c:pt>
                <c:pt idx="80">
                  <c:v>1243.3199999999997</c:v>
                </c:pt>
                <c:pt idx="81">
                  <c:v>1241.2639999999999</c:v>
                </c:pt>
                <c:pt idx="82">
                  <c:v>1243.902</c:v>
                </c:pt>
                <c:pt idx="83">
                  <c:v>1235.5070000000001</c:v>
                </c:pt>
                <c:pt idx="84">
                  <c:v>1218.4740000000002</c:v>
                </c:pt>
                <c:pt idx="85">
                  <c:v>1175.7330000000002</c:v>
                </c:pt>
                <c:pt idx="86">
                  <c:v>1217.1729999999998</c:v>
                </c:pt>
                <c:pt idx="87">
                  <c:v>1145.5450000000001</c:v>
                </c:pt>
                <c:pt idx="88">
                  <c:v>1162.537</c:v>
                </c:pt>
                <c:pt idx="89">
                  <c:v>1175.6979999999999</c:v>
                </c:pt>
                <c:pt idx="90">
                  <c:v>1138.02</c:v>
                </c:pt>
                <c:pt idx="91">
                  <c:v>1153.7660000000001</c:v>
                </c:pt>
                <c:pt idx="92">
                  <c:v>1124.47</c:v>
                </c:pt>
                <c:pt idx="93">
                  <c:v>1056.078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汇总'!$R$18:$R$101</c:f>
              <c:numCache>
                <c:formatCode>General</c:formatCode>
                <c:ptCount val="84"/>
                <c:pt idx="0">
                  <c:v>180.255</c:v>
                </c:pt>
                <c:pt idx="1">
                  <c:v>180.9079999999999</c:v>
                </c:pt>
                <c:pt idx="2">
                  <c:v>189.07800000000009</c:v>
                </c:pt>
                <c:pt idx="3">
                  <c:v>187.05600000000004</c:v>
                </c:pt>
                <c:pt idx="4">
                  <c:v>194.34199999999998</c:v>
                </c:pt>
                <c:pt idx="5">
                  <c:v>206.62300000000005</c:v>
                </c:pt>
                <c:pt idx="6">
                  <c:v>219.30599999999993</c:v>
                </c:pt>
                <c:pt idx="7">
                  <c:v>231.09699999999998</c:v>
                </c:pt>
                <c:pt idx="8">
                  <c:v>250.63599999999997</c:v>
                </c:pt>
                <c:pt idx="9">
                  <c:v>278.57599999999991</c:v>
                </c:pt>
                <c:pt idx="10">
                  <c:v>301.12499999999989</c:v>
                </c:pt>
                <c:pt idx="11">
                  <c:v>313.38200000000006</c:v>
                </c:pt>
                <c:pt idx="12">
                  <c:v>336.48300000000006</c:v>
                </c:pt>
                <c:pt idx="13">
                  <c:v>361.44200000000001</c:v>
                </c:pt>
                <c:pt idx="14">
                  <c:v>364.33199999999988</c:v>
                </c:pt>
                <c:pt idx="15">
                  <c:v>371.31899999999996</c:v>
                </c:pt>
                <c:pt idx="16">
                  <c:v>392.95500000000004</c:v>
                </c:pt>
                <c:pt idx="17">
                  <c:v>399.30400000000009</c:v>
                </c:pt>
                <c:pt idx="18">
                  <c:v>406.86800000000005</c:v>
                </c:pt>
                <c:pt idx="19">
                  <c:v>416.34199999999998</c:v>
                </c:pt>
                <c:pt idx="20">
                  <c:v>428.64200000000005</c:v>
                </c:pt>
                <c:pt idx="21">
                  <c:v>420.7589999999999</c:v>
                </c:pt>
                <c:pt idx="22">
                  <c:v>421.90900000000011</c:v>
                </c:pt>
                <c:pt idx="23">
                  <c:v>421.77900000000011</c:v>
                </c:pt>
                <c:pt idx="24">
                  <c:v>477.7639999999999</c:v>
                </c:pt>
                <c:pt idx="25">
                  <c:v>481.97299999999996</c:v>
                </c:pt>
                <c:pt idx="26">
                  <c:v>483.25900000000001</c:v>
                </c:pt>
                <c:pt idx="27">
                  <c:v>476.41499999999996</c:v>
                </c:pt>
                <c:pt idx="28">
                  <c:v>460.68899999999996</c:v>
                </c:pt>
                <c:pt idx="29">
                  <c:v>465.12999999999988</c:v>
                </c:pt>
                <c:pt idx="30">
                  <c:v>456.13900000000001</c:v>
                </c:pt>
                <c:pt idx="31">
                  <c:v>458.70399999999995</c:v>
                </c:pt>
                <c:pt idx="32">
                  <c:v>440.0440000000001</c:v>
                </c:pt>
                <c:pt idx="33">
                  <c:v>453.09999999999991</c:v>
                </c:pt>
                <c:pt idx="34">
                  <c:v>441.51899999999989</c:v>
                </c:pt>
                <c:pt idx="35">
                  <c:v>436.33000000000004</c:v>
                </c:pt>
                <c:pt idx="36">
                  <c:v>433.44000000000005</c:v>
                </c:pt>
                <c:pt idx="37">
                  <c:v>433.14400000000001</c:v>
                </c:pt>
                <c:pt idx="38">
                  <c:v>420.46699999999998</c:v>
                </c:pt>
                <c:pt idx="39">
                  <c:v>406.70700000000011</c:v>
                </c:pt>
                <c:pt idx="40">
                  <c:v>399.33400000000006</c:v>
                </c:pt>
                <c:pt idx="41">
                  <c:v>397.40800000000002</c:v>
                </c:pt>
                <c:pt idx="42">
                  <c:v>401.70499999999993</c:v>
                </c:pt>
                <c:pt idx="43">
                  <c:v>401.02899999999988</c:v>
                </c:pt>
                <c:pt idx="44">
                  <c:v>396.51499999999999</c:v>
                </c:pt>
                <c:pt idx="45">
                  <c:v>403.15599999999995</c:v>
                </c:pt>
                <c:pt idx="46">
                  <c:v>418.68099999999993</c:v>
                </c:pt>
                <c:pt idx="47">
                  <c:v>418.09900000000005</c:v>
                </c:pt>
                <c:pt idx="48">
                  <c:v>433.60800000000006</c:v>
                </c:pt>
                <c:pt idx="49">
                  <c:v>481.4899999999999</c:v>
                </c:pt>
                <c:pt idx="50">
                  <c:v>493.50300000000004</c:v>
                </c:pt>
                <c:pt idx="51">
                  <c:v>525.75500000000011</c:v>
                </c:pt>
                <c:pt idx="52">
                  <c:v>529.14599999999996</c:v>
                </c:pt>
                <c:pt idx="53">
                  <c:v>561.01900000000001</c:v>
                </c:pt>
                <c:pt idx="54">
                  <c:v>565.36500000000001</c:v>
                </c:pt>
                <c:pt idx="55">
                  <c:v>610.66</c:v>
                </c:pt>
                <c:pt idx="56">
                  <c:v>614.53099999999995</c:v>
                </c:pt>
                <c:pt idx="57">
                  <c:v>613.3900000000001</c:v>
                </c:pt>
                <c:pt idx="58">
                  <c:v>605.57700000000011</c:v>
                </c:pt>
                <c:pt idx="59">
                  <c:v>595.26800000000003</c:v>
                </c:pt>
                <c:pt idx="60">
                  <c:v>605.678</c:v>
                </c:pt>
                <c:pt idx="61">
                  <c:v>578.43899999999996</c:v>
                </c:pt>
                <c:pt idx="62">
                  <c:v>583.71500000000003</c:v>
                </c:pt>
                <c:pt idx="63">
                  <c:v>584.48099999999999</c:v>
                </c:pt>
                <c:pt idx="64">
                  <c:v>565.33500000000004</c:v>
                </c:pt>
                <c:pt idx="65">
                  <c:v>560.93200000000002</c:v>
                </c:pt>
                <c:pt idx="66">
                  <c:v>568.50900000000013</c:v>
                </c:pt>
                <c:pt idx="67">
                  <c:v>584.96500000000003</c:v>
                </c:pt>
                <c:pt idx="68">
                  <c:v>635.22800000000007</c:v>
                </c:pt>
                <c:pt idx="69">
                  <c:v>669.33899999999994</c:v>
                </c:pt>
                <c:pt idx="70">
                  <c:v>700.33299999999997</c:v>
                </c:pt>
                <c:pt idx="71">
                  <c:v>706.06</c:v>
                </c:pt>
                <c:pt idx="72">
                  <c:v>716.98099999999999</c:v>
                </c:pt>
                <c:pt idx="73">
                  <c:v>711.21399999999994</c:v>
                </c:pt>
                <c:pt idx="74">
                  <c:v>719.90399999999988</c:v>
                </c:pt>
                <c:pt idx="75">
                  <c:v>725.24999999999989</c:v>
                </c:pt>
                <c:pt idx="76">
                  <c:v>728.02200000000005</c:v>
                </c:pt>
                <c:pt idx="77">
                  <c:v>711.30799999999999</c:v>
                </c:pt>
                <c:pt idx="78">
                  <c:v>695.26599999999996</c:v>
                </c:pt>
                <c:pt idx="79">
                  <c:v>684.78500000000008</c:v>
                </c:pt>
                <c:pt idx="80">
                  <c:v>674.803</c:v>
                </c:pt>
                <c:pt idx="81">
                  <c:v>671.94400000000007</c:v>
                </c:pt>
                <c:pt idx="82">
                  <c:v>635.56600000000014</c:v>
                </c:pt>
                <c:pt idx="83">
                  <c:v>635.47499999999991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汇总'!$S$13:$S$101</c:f>
              <c:numCache>
                <c:formatCode>General</c:formatCode>
                <c:ptCount val="89"/>
                <c:pt idx="0">
                  <c:v>180.34199999999987</c:v>
                </c:pt>
                <c:pt idx="1">
                  <c:v>182.09799999999996</c:v>
                </c:pt>
                <c:pt idx="2">
                  <c:v>177.59999999999991</c:v>
                </c:pt>
                <c:pt idx="3">
                  <c:v>178.2879999999999</c:v>
                </c:pt>
                <c:pt idx="4">
                  <c:v>173.68499999999995</c:v>
                </c:pt>
                <c:pt idx="5">
                  <c:v>173.61399999999992</c:v>
                </c:pt>
                <c:pt idx="6">
                  <c:v>165.28399999999988</c:v>
                </c:pt>
                <c:pt idx="7">
                  <c:v>168.36</c:v>
                </c:pt>
                <c:pt idx="8">
                  <c:v>165.15100000000007</c:v>
                </c:pt>
                <c:pt idx="9">
                  <c:v>168.12600000000009</c:v>
                </c:pt>
                <c:pt idx="10">
                  <c:v>167.31799999999998</c:v>
                </c:pt>
                <c:pt idx="11">
                  <c:v>167.33100000000002</c:v>
                </c:pt>
                <c:pt idx="12">
                  <c:v>169.25800000000004</c:v>
                </c:pt>
                <c:pt idx="13">
                  <c:v>171.21499999999992</c:v>
                </c:pt>
                <c:pt idx="14">
                  <c:v>178.10000000000002</c:v>
                </c:pt>
                <c:pt idx="15">
                  <c:v>185.17700000000002</c:v>
                </c:pt>
                <c:pt idx="16">
                  <c:v>188.20600000000013</c:v>
                </c:pt>
                <c:pt idx="17">
                  <c:v>193.03499999999997</c:v>
                </c:pt>
                <c:pt idx="18">
                  <c:v>214.57999999999993</c:v>
                </c:pt>
                <c:pt idx="19">
                  <c:v>208.38699999999994</c:v>
                </c:pt>
                <c:pt idx="20">
                  <c:v>218.02999999999997</c:v>
                </c:pt>
                <c:pt idx="21">
                  <c:v>220.28100000000006</c:v>
                </c:pt>
                <c:pt idx="22">
                  <c:v>218.71499999999992</c:v>
                </c:pt>
                <c:pt idx="23">
                  <c:v>225.36</c:v>
                </c:pt>
                <c:pt idx="24">
                  <c:v>230.67299999999989</c:v>
                </c:pt>
                <c:pt idx="25">
                  <c:v>231.45399999999995</c:v>
                </c:pt>
                <c:pt idx="26">
                  <c:v>236.03999999999985</c:v>
                </c:pt>
                <c:pt idx="27">
                  <c:v>237.0440000000001</c:v>
                </c:pt>
                <c:pt idx="28">
                  <c:v>240.56000000000006</c:v>
                </c:pt>
                <c:pt idx="29">
                  <c:v>243.50399999999991</c:v>
                </c:pt>
                <c:pt idx="30">
                  <c:v>245.71599999999989</c:v>
                </c:pt>
                <c:pt idx="31">
                  <c:v>251.96199999999999</c:v>
                </c:pt>
                <c:pt idx="32">
                  <c:v>260.55500000000006</c:v>
                </c:pt>
                <c:pt idx="33">
                  <c:v>266.25000000000011</c:v>
                </c:pt>
                <c:pt idx="34">
                  <c:v>269.88999999999987</c:v>
                </c:pt>
                <c:pt idx="35">
                  <c:v>274.6339999999999</c:v>
                </c:pt>
                <c:pt idx="36">
                  <c:v>282.94200000000001</c:v>
                </c:pt>
                <c:pt idx="37">
                  <c:v>282.44299999999998</c:v>
                </c:pt>
                <c:pt idx="38">
                  <c:v>306.38099999999986</c:v>
                </c:pt>
                <c:pt idx="39">
                  <c:v>325.68399999999986</c:v>
                </c:pt>
                <c:pt idx="40">
                  <c:v>337.92500000000007</c:v>
                </c:pt>
                <c:pt idx="41">
                  <c:v>343.47499999999991</c:v>
                </c:pt>
                <c:pt idx="42">
                  <c:v>356.70600000000013</c:v>
                </c:pt>
                <c:pt idx="43">
                  <c:v>358.76599999999996</c:v>
                </c:pt>
                <c:pt idx="44">
                  <c:v>354.00800000000004</c:v>
                </c:pt>
                <c:pt idx="45">
                  <c:v>352.03400000000011</c:v>
                </c:pt>
                <c:pt idx="46">
                  <c:v>354.02799999999991</c:v>
                </c:pt>
                <c:pt idx="47">
                  <c:v>360.27600000000007</c:v>
                </c:pt>
                <c:pt idx="48">
                  <c:v>346.76699999999994</c:v>
                </c:pt>
                <c:pt idx="49">
                  <c:v>352.07799999999986</c:v>
                </c:pt>
                <c:pt idx="50">
                  <c:v>361.38499999999999</c:v>
                </c:pt>
                <c:pt idx="51">
                  <c:v>362.88199999999995</c:v>
                </c:pt>
                <c:pt idx="52">
                  <c:v>371.11099999999999</c:v>
                </c:pt>
                <c:pt idx="53">
                  <c:v>372.25400000000002</c:v>
                </c:pt>
                <c:pt idx="54">
                  <c:v>367.98200000000008</c:v>
                </c:pt>
                <c:pt idx="55">
                  <c:v>364.65199999999993</c:v>
                </c:pt>
                <c:pt idx="56">
                  <c:v>368.09799999999996</c:v>
                </c:pt>
                <c:pt idx="57">
                  <c:v>358.35300000000007</c:v>
                </c:pt>
                <c:pt idx="58">
                  <c:v>359.85200000000009</c:v>
                </c:pt>
                <c:pt idx="59">
                  <c:v>362.0150000000001</c:v>
                </c:pt>
                <c:pt idx="60">
                  <c:v>361.601</c:v>
                </c:pt>
                <c:pt idx="61">
                  <c:v>360.03400000000011</c:v>
                </c:pt>
                <c:pt idx="62">
                  <c:v>380.76900000000001</c:v>
                </c:pt>
                <c:pt idx="63">
                  <c:v>378.11900000000003</c:v>
                </c:pt>
                <c:pt idx="64">
                  <c:v>377.42799999999988</c:v>
                </c:pt>
                <c:pt idx="65">
                  <c:v>399.26300000000003</c:v>
                </c:pt>
                <c:pt idx="66">
                  <c:v>392.65700000000004</c:v>
                </c:pt>
                <c:pt idx="67">
                  <c:v>392.12199999999996</c:v>
                </c:pt>
                <c:pt idx="68">
                  <c:v>417.70299999999997</c:v>
                </c:pt>
                <c:pt idx="69">
                  <c:v>407.39200000000005</c:v>
                </c:pt>
                <c:pt idx="70">
                  <c:v>418.72299999999996</c:v>
                </c:pt>
                <c:pt idx="71">
                  <c:v>417.01900000000012</c:v>
                </c:pt>
                <c:pt idx="72">
                  <c:v>410.54100000000005</c:v>
                </c:pt>
                <c:pt idx="73">
                  <c:v>410.76800000000003</c:v>
                </c:pt>
                <c:pt idx="74">
                  <c:v>399.54500000000007</c:v>
                </c:pt>
                <c:pt idx="75">
                  <c:v>403.96999999999991</c:v>
                </c:pt>
                <c:pt idx="76">
                  <c:v>407.76</c:v>
                </c:pt>
                <c:pt idx="77">
                  <c:v>413.72299999999996</c:v>
                </c:pt>
                <c:pt idx="78">
                  <c:v>428.78899999999999</c:v>
                </c:pt>
                <c:pt idx="79">
                  <c:v>440.8839999999999</c:v>
                </c:pt>
                <c:pt idx="80">
                  <c:v>472.74400000000003</c:v>
                </c:pt>
                <c:pt idx="81">
                  <c:v>518.81299999999999</c:v>
                </c:pt>
                <c:pt idx="82">
                  <c:v>549.07600000000002</c:v>
                </c:pt>
                <c:pt idx="83">
                  <c:v>600.28300000000002</c:v>
                </c:pt>
                <c:pt idx="84">
                  <c:v>648.59400000000005</c:v>
                </c:pt>
                <c:pt idx="85">
                  <c:v>713.18799999999999</c:v>
                </c:pt>
                <c:pt idx="86">
                  <c:v>766.28800000000012</c:v>
                </c:pt>
                <c:pt idx="87">
                  <c:v>779.58600000000013</c:v>
                </c:pt>
                <c:pt idx="88">
                  <c:v>842.95499999999993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汇总'!$T$10:$T$101</c:f>
              <c:numCache>
                <c:formatCode>0.00_);[Red]\(0.00\)</c:formatCode>
                <c:ptCount val="92"/>
                <c:pt idx="0">
                  <c:v>269.65599999999995</c:v>
                </c:pt>
                <c:pt idx="1">
                  <c:v>265.10199999999998</c:v>
                </c:pt>
                <c:pt idx="2">
                  <c:v>265.2109999999999</c:v>
                </c:pt>
                <c:pt idx="3">
                  <c:v>267.18100000000004</c:v>
                </c:pt>
                <c:pt idx="4">
                  <c:v>267.50600000000009</c:v>
                </c:pt>
                <c:pt idx="5">
                  <c:v>268.31999999999994</c:v>
                </c:pt>
                <c:pt idx="6">
                  <c:v>278.68999999999994</c:v>
                </c:pt>
                <c:pt idx="7">
                  <c:v>284.64400000000001</c:v>
                </c:pt>
                <c:pt idx="8">
                  <c:v>301.69500000000005</c:v>
                </c:pt>
                <c:pt idx="9">
                  <c:v>322.30299999999988</c:v>
                </c:pt>
                <c:pt idx="10">
                  <c:v>347.80100000000004</c:v>
                </c:pt>
                <c:pt idx="11">
                  <c:v>368.97900000000004</c:v>
                </c:pt>
                <c:pt idx="12">
                  <c:v>413.22799999999995</c:v>
                </c:pt>
                <c:pt idx="13">
                  <c:v>457.87200000000007</c:v>
                </c:pt>
                <c:pt idx="14">
                  <c:v>529.774</c:v>
                </c:pt>
                <c:pt idx="15">
                  <c:v>580.40900000000011</c:v>
                </c:pt>
                <c:pt idx="16">
                  <c:v>617.37300000000005</c:v>
                </c:pt>
                <c:pt idx="17">
                  <c:v>643.79699999999991</c:v>
                </c:pt>
                <c:pt idx="18">
                  <c:v>662.92400000000009</c:v>
                </c:pt>
                <c:pt idx="19">
                  <c:v>684.48900000000003</c:v>
                </c:pt>
                <c:pt idx="20">
                  <c:v>700.09499999999991</c:v>
                </c:pt>
                <c:pt idx="21">
                  <c:v>710.85199999999986</c:v>
                </c:pt>
                <c:pt idx="22">
                  <c:v>700.35500000000002</c:v>
                </c:pt>
                <c:pt idx="23">
                  <c:v>689.19799999999987</c:v>
                </c:pt>
                <c:pt idx="24">
                  <c:v>712.9609999999999</c:v>
                </c:pt>
                <c:pt idx="25">
                  <c:v>728.85699999999997</c:v>
                </c:pt>
                <c:pt idx="26">
                  <c:v>751.99400000000003</c:v>
                </c:pt>
                <c:pt idx="27">
                  <c:v>767.37099999999998</c:v>
                </c:pt>
                <c:pt idx="28">
                  <c:v>775.43900000000008</c:v>
                </c:pt>
                <c:pt idx="29">
                  <c:v>801.05599999999993</c:v>
                </c:pt>
                <c:pt idx="30">
                  <c:v>822.38000000000011</c:v>
                </c:pt>
                <c:pt idx="31">
                  <c:v>859.27800000000013</c:v>
                </c:pt>
                <c:pt idx="32">
                  <c:v>941.14400000000001</c:v>
                </c:pt>
                <c:pt idx="33">
                  <c:v>968.82600000000002</c:v>
                </c:pt>
                <c:pt idx="34">
                  <c:v>1003.684</c:v>
                </c:pt>
                <c:pt idx="35">
                  <c:v>1019.114</c:v>
                </c:pt>
                <c:pt idx="36">
                  <c:v>986.93500000000006</c:v>
                </c:pt>
                <c:pt idx="37">
                  <c:v>991.16100000000006</c:v>
                </c:pt>
                <c:pt idx="38">
                  <c:v>987.726</c:v>
                </c:pt>
                <c:pt idx="39">
                  <c:v>990.76099999999997</c:v>
                </c:pt>
                <c:pt idx="40">
                  <c:v>967.38400000000001</c:v>
                </c:pt>
                <c:pt idx="41">
                  <c:v>965.93799999999987</c:v>
                </c:pt>
                <c:pt idx="42">
                  <c:v>972.09</c:v>
                </c:pt>
                <c:pt idx="43">
                  <c:v>934.51699999999994</c:v>
                </c:pt>
                <c:pt idx="44">
                  <c:v>935.73099999999999</c:v>
                </c:pt>
                <c:pt idx="45">
                  <c:v>923.84500000000003</c:v>
                </c:pt>
                <c:pt idx="46">
                  <c:v>879.1629999999999</c:v>
                </c:pt>
                <c:pt idx="47">
                  <c:v>836.53899999999999</c:v>
                </c:pt>
                <c:pt idx="48">
                  <c:v>817.30199999999991</c:v>
                </c:pt>
                <c:pt idx="49">
                  <c:v>785.04000000000008</c:v>
                </c:pt>
                <c:pt idx="50">
                  <c:v>769.66100000000006</c:v>
                </c:pt>
                <c:pt idx="51">
                  <c:v>769.63600000000008</c:v>
                </c:pt>
                <c:pt idx="52">
                  <c:v>757.76300000000003</c:v>
                </c:pt>
                <c:pt idx="53">
                  <c:v>751.55399999999986</c:v>
                </c:pt>
                <c:pt idx="54">
                  <c:v>731.65</c:v>
                </c:pt>
                <c:pt idx="55">
                  <c:v>718.9910000000001</c:v>
                </c:pt>
                <c:pt idx="56">
                  <c:v>713.35399999999993</c:v>
                </c:pt>
                <c:pt idx="57">
                  <c:v>719.33499999999992</c:v>
                </c:pt>
                <c:pt idx="58">
                  <c:v>728.55100000000004</c:v>
                </c:pt>
                <c:pt idx="59">
                  <c:v>731.19499999999994</c:v>
                </c:pt>
                <c:pt idx="60">
                  <c:v>712.02299999999991</c:v>
                </c:pt>
                <c:pt idx="61">
                  <c:v>750.74199999999996</c:v>
                </c:pt>
                <c:pt idx="62">
                  <c:v>779.26900000000001</c:v>
                </c:pt>
                <c:pt idx="63">
                  <c:v>807.64600000000007</c:v>
                </c:pt>
                <c:pt idx="64">
                  <c:v>820.57799999999997</c:v>
                </c:pt>
                <c:pt idx="65">
                  <c:v>847.202</c:v>
                </c:pt>
                <c:pt idx="66">
                  <c:v>868.4799999999999</c:v>
                </c:pt>
                <c:pt idx="67">
                  <c:v>858.26299999999992</c:v>
                </c:pt>
                <c:pt idx="68">
                  <c:v>877.03699999999992</c:v>
                </c:pt>
                <c:pt idx="69">
                  <c:v>804.08</c:v>
                </c:pt>
                <c:pt idx="70">
                  <c:v>835.48099999999988</c:v>
                </c:pt>
                <c:pt idx="71">
                  <c:v>829.74099999999999</c:v>
                </c:pt>
                <c:pt idx="72">
                  <c:v>787.25399999999991</c:v>
                </c:pt>
                <c:pt idx="73">
                  <c:v>778.154</c:v>
                </c:pt>
                <c:pt idx="74">
                  <c:v>755.12</c:v>
                </c:pt>
                <c:pt idx="75">
                  <c:v>724.60299999999995</c:v>
                </c:pt>
                <c:pt idx="76">
                  <c:v>743.37899999999991</c:v>
                </c:pt>
                <c:pt idx="77">
                  <c:v>713.05200000000013</c:v>
                </c:pt>
                <c:pt idx="78">
                  <c:v>692.52799999999991</c:v>
                </c:pt>
                <c:pt idx="79">
                  <c:v>682.06999999999994</c:v>
                </c:pt>
                <c:pt idx="80">
                  <c:v>685.38300000000004</c:v>
                </c:pt>
                <c:pt idx="81">
                  <c:v>670.71299999999997</c:v>
                </c:pt>
                <c:pt idx="82">
                  <c:v>657.976</c:v>
                </c:pt>
                <c:pt idx="83">
                  <c:v>657.1629999999999</c:v>
                </c:pt>
                <c:pt idx="84">
                  <c:v>648.70600000000002</c:v>
                </c:pt>
                <c:pt idx="85">
                  <c:v>621.54099999999994</c:v>
                </c:pt>
                <c:pt idx="86">
                  <c:v>619.06100000000004</c:v>
                </c:pt>
                <c:pt idx="87">
                  <c:v>606.58400000000006</c:v>
                </c:pt>
                <c:pt idx="88">
                  <c:v>595.79000000000008</c:v>
                </c:pt>
                <c:pt idx="89">
                  <c:v>597.62500000000011</c:v>
                </c:pt>
                <c:pt idx="90">
                  <c:v>580.54900000000009</c:v>
                </c:pt>
                <c:pt idx="91">
                  <c:v>593.11300000000006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汇总'!$U$13:$U$101</c:f>
              <c:numCache>
                <c:formatCode>0.00_);[Red]\(0.00\)</c:formatCode>
                <c:ptCount val="89"/>
                <c:pt idx="0">
                  <c:v>161.33299999999986</c:v>
                </c:pt>
                <c:pt idx="1">
                  <c:v>163.72800000000007</c:v>
                </c:pt>
                <c:pt idx="2">
                  <c:v>166.59000000000003</c:v>
                </c:pt>
                <c:pt idx="3">
                  <c:v>172.56699999999989</c:v>
                </c:pt>
                <c:pt idx="4">
                  <c:v>173.36999999999989</c:v>
                </c:pt>
                <c:pt idx="5">
                  <c:v>178.52299999999991</c:v>
                </c:pt>
                <c:pt idx="6">
                  <c:v>175.67399999999998</c:v>
                </c:pt>
                <c:pt idx="7">
                  <c:v>185.87399999999991</c:v>
                </c:pt>
                <c:pt idx="8">
                  <c:v>193.05799999999988</c:v>
                </c:pt>
                <c:pt idx="9">
                  <c:v>208.23299999999995</c:v>
                </c:pt>
                <c:pt idx="10">
                  <c:v>228.10900000000004</c:v>
                </c:pt>
                <c:pt idx="11">
                  <c:v>240.79099999999994</c:v>
                </c:pt>
                <c:pt idx="12">
                  <c:v>263.59300000000007</c:v>
                </c:pt>
                <c:pt idx="13">
                  <c:v>281.09399999999994</c:v>
                </c:pt>
                <c:pt idx="14">
                  <c:v>307.78899999999999</c:v>
                </c:pt>
                <c:pt idx="15">
                  <c:v>341.25799999999992</c:v>
                </c:pt>
                <c:pt idx="16">
                  <c:v>391.71800000000007</c:v>
                </c:pt>
                <c:pt idx="17">
                  <c:v>429.33399999999995</c:v>
                </c:pt>
                <c:pt idx="18">
                  <c:v>440.73200000000008</c:v>
                </c:pt>
                <c:pt idx="19">
                  <c:v>446.39400000000012</c:v>
                </c:pt>
                <c:pt idx="20">
                  <c:v>471.30600000000004</c:v>
                </c:pt>
                <c:pt idx="21">
                  <c:v>529.01599999999996</c:v>
                </c:pt>
                <c:pt idx="22">
                  <c:v>546.46199999999999</c:v>
                </c:pt>
                <c:pt idx="23">
                  <c:v>579.9609999999999</c:v>
                </c:pt>
                <c:pt idx="24">
                  <c:v>624.97800000000007</c:v>
                </c:pt>
                <c:pt idx="25">
                  <c:v>659.52400000000011</c:v>
                </c:pt>
                <c:pt idx="26">
                  <c:v>654.35500000000002</c:v>
                </c:pt>
                <c:pt idx="27">
                  <c:v>628.68100000000004</c:v>
                </c:pt>
                <c:pt idx="28">
                  <c:v>639.74400000000003</c:v>
                </c:pt>
                <c:pt idx="29">
                  <c:v>623.8180000000001</c:v>
                </c:pt>
                <c:pt idx="30">
                  <c:v>616.01600000000008</c:v>
                </c:pt>
                <c:pt idx="31">
                  <c:v>634.58600000000013</c:v>
                </c:pt>
                <c:pt idx="32">
                  <c:v>628.60399999999993</c:v>
                </c:pt>
                <c:pt idx="33">
                  <c:v>604.6579999999999</c:v>
                </c:pt>
                <c:pt idx="34">
                  <c:v>595.50499999999988</c:v>
                </c:pt>
                <c:pt idx="35">
                  <c:v>589.48500000000013</c:v>
                </c:pt>
                <c:pt idx="36">
                  <c:v>565.86799999999994</c:v>
                </c:pt>
                <c:pt idx="37">
                  <c:v>548.66600000000005</c:v>
                </c:pt>
                <c:pt idx="38">
                  <c:v>539.41</c:v>
                </c:pt>
                <c:pt idx="39">
                  <c:v>549.30900000000008</c:v>
                </c:pt>
                <c:pt idx="40">
                  <c:v>551.04500000000007</c:v>
                </c:pt>
                <c:pt idx="41">
                  <c:v>572.02299999999991</c:v>
                </c:pt>
                <c:pt idx="42">
                  <c:v>573.85</c:v>
                </c:pt>
                <c:pt idx="43">
                  <c:v>583.98199999999997</c:v>
                </c:pt>
                <c:pt idx="44">
                  <c:v>576.73299999999995</c:v>
                </c:pt>
                <c:pt idx="45">
                  <c:v>606.50400000000002</c:v>
                </c:pt>
                <c:pt idx="46">
                  <c:v>617.11399999999992</c:v>
                </c:pt>
                <c:pt idx="47">
                  <c:v>613.45899999999995</c:v>
                </c:pt>
                <c:pt idx="48">
                  <c:v>641.9190000000001</c:v>
                </c:pt>
                <c:pt idx="49">
                  <c:v>617.26599999999996</c:v>
                </c:pt>
                <c:pt idx="50">
                  <c:v>636.69900000000007</c:v>
                </c:pt>
                <c:pt idx="51">
                  <c:v>659.9380000000001</c:v>
                </c:pt>
                <c:pt idx="52">
                  <c:v>660.0680000000001</c:v>
                </c:pt>
                <c:pt idx="53">
                  <c:v>630.48400000000004</c:v>
                </c:pt>
                <c:pt idx="54">
                  <c:v>627.80899999999986</c:v>
                </c:pt>
                <c:pt idx="55">
                  <c:v>617.33300000000008</c:v>
                </c:pt>
                <c:pt idx="56">
                  <c:v>611.27300000000002</c:v>
                </c:pt>
                <c:pt idx="57">
                  <c:v>575.13299999999992</c:v>
                </c:pt>
                <c:pt idx="58">
                  <c:v>564.72299999999996</c:v>
                </c:pt>
                <c:pt idx="59">
                  <c:v>561.697</c:v>
                </c:pt>
                <c:pt idx="60">
                  <c:v>559.36700000000008</c:v>
                </c:pt>
                <c:pt idx="61">
                  <c:v>548.17599999999993</c:v>
                </c:pt>
                <c:pt idx="62">
                  <c:v>547.2650000000001</c:v>
                </c:pt>
                <c:pt idx="63">
                  <c:v>546.90300000000002</c:v>
                </c:pt>
                <c:pt idx="64">
                  <c:v>531.81599999999992</c:v>
                </c:pt>
                <c:pt idx="65">
                  <c:v>536.34300000000007</c:v>
                </c:pt>
                <c:pt idx="66">
                  <c:v>527.37799999999993</c:v>
                </c:pt>
                <c:pt idx="67">
                  <c:v>520.57900000000006</c:v>
                </c:pt>
                <c:pt idx="68">
                  <c:v>519.43099999999993</c:v>
                </c:pt>
                <c:pt idx="69">
                  <c:v>508.22299999999996</c:v>
                </c:pt>
                <c:pt idx="70">
                  <c:v>472.03699999999992</c:v>
                </c:pt>
                <c:pt idx="71">
                  <c:v>458.29499999999996</c:v>
                </c:pt>
                <c:pt idx="72">
                  <c:v>428.79100000000005</c:v>
                </c:pt>
                <c:pt idx="73">
                  <c:v>432.88900000000012</c:v>
                </c:pt>
                <c:pt idx="74">
                  <c:v>431.08299999999997</c:v>
                </c:pt>
                <c:pt idx="75">
                  <c:v>428.36700000000008</c:v>
                </c:pt>
                <c:pt idx="76">
                  <c:v>424.37199999999996</c:v>
                </c:pt>
                <c:pt idx="77">
                  <c:v>430.3839999999999</c:v>
                </c:pt>
                <c:pt idx="78">
                  <c:v>442.32000000000005</c:v>
                </c:pt>
                <c:pt idx="79">
                  <c:v>439.78600000000006</c:v>
                </c:pt>
                <c:pt idx="80">
                  <c:v>436.17499999999995</c:v>
                </c:pt>
                <c:pt idx="81">
                  <c:v>435.29200000000003</c:v>
                </c:pt>
                <c:pt idx="82">
                  <c:v>441.95100000000002</c:v>
                </c:pt>
                <c:pt idx="83">
                  <c:v>455.22899999999993</c:v>
                </c:pt>
                <c:pt idx="84">
                  <c:v>449.6</c:v>
                </c:pt>
                <c:pt idx="85">
                  <c:v>452.53000000000009</c:v>
                </c:pt>
                <c:pt idx="86">
                  <c:v>445.46500000000003</c:v>
                </c:pt>
                <c:pt idx="87">
                  <c:v>434.08399999999995</c:v>
                </c:pt>
                <c:pt idx="88">
                  <c:v>436.69799999999998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汇总'!$V$14:$V$101</c:f>
              <c:numCache>
                <c:formatCode>General</c:formatCode>
                <c:ptCount val="88"/>
                <c:pt idx="0">
                  <c:v>130.93700000000013</c:v>
                </c:pt>
                <c:pt idx="1">
                  <c:v>132.51200000000006</c:v>
                </c:pt>
                <c:pt idx="2">
                  <c:v>130.81900000000007</c:v>
                </c:pt>
                <c:pt idx="3">
                  <c:v>135.68099999999993</c:v>
                </c:pt>
                <c:pt idx="4">
                  <c:v>136.2360000000001</c:v>
                </c:pt>
                <c:pt idx="5">
                  <c:v>136.08500000000004</c:v>
                </c:pt>
                <c:pt idx="6">
                  <c:v>137.697</c:v>
                </c:pt>
                <c:pt idx="7">
                  <c:v>135.12800000000004</c:v>
                </c:pt>
                <c:pt idx="8">
                  <c:v>132.21600000000001</c:v>
                </c:pt>
                <c:pt idx="9">
                  <c:v>130.67599999999993</c:v>
                </c:pt>
                <c:pt idx="10">
                  <c:v>134.33199999999999</c:v>
                </c:pt>
                <c:pt idx="11">
                  <c:v>128.71199999999999</c:v>
                </c:pt>
                <c:pt idx="12">
                  <c:v>133.90999999999997</c:v>
                </c:pt>
                <c:pt idx="13">
                  <c:v>137.66300000000001</c:v>
                </c:pt>
                <c:pt idx="14">
                  <c:v>137.673</c:v>
                </c:pt>
                <c:pt idx="15">
                  <c:v>143.3370000000001</c:v>
                </c:pt>
                <c:pt idx="16">
                  <c:v>152.64300000000003</c:v>
                </c:pt>
                <c:pt idx="17">
                  <c:v>152.14299999999992</c:v>
                </c:pt>
                <c:pt idx="18">
                  <c:v>149.79100000000005</c:v>
                </c:pt>
                <c:pt idx="19">
                  <c:v>154.32400000000007</c:v>
                </c:pt>
                <c:pt idx="20">
                  <c:v>150.37099999999998</c:v>
                </c:pt>
                <c:pt idx="21">
                  <c:v>150.94799999999998</c:v>
                </c:pt>
                <c:pt idx="22">
                  <c:v>154.66100000000006</c:v>
                </c:pt>
                <c:pt idx="23">
                  <c:v>158.75400000000002</c:v>
                </c:pt>
                <c:pt idx="24">
                  <c:v>158.74600000000009</c:v>
                </c:pt>
                <c:pt idx="25">
                  <c:v>167.55000000000007</c:v>
                </c:pt>
                <c:pt idx="26">
                  <c:v>177.92700000000002</c:v>
                </c:pt>
                <c:pt idx="27">
                  <c:v>181.47399999999993</c:v>
                </c:pt>
                <c:pt idx="28">
                  <c:v>197.34299999999996</c:v>
                </c:pt>
                <c:pt idx="29">
                  <c:v>215.74599999999998</c:v>
                </c:pt>
                <c:pt idx="30">
                  <c:v>244.66699999999992</c:v>
                </c:pt>
                <c:pt idx="31">
                  <c:v>273.08900000000006</c:v>
                </c:pt>
                <c:pt idx="32">
                  <c:v>308.49300000000017</c:v>
                </c:pt>
                <c:pt idx="33">
                  <c:v>340.17900000000009</c:v>
                </c:pt>
                <c:pt idx="34">
                  <c:v>389.87499999999989</c:v>
                </c:pt>
                <c:pt idx="35">
                  <c:v>397.62099999999998</c:v>
                </c:pt>
                <c:pt idx="36">
                  <c:v>427.95300000000009</c:v>
                </c:pt>
                <c:pt idx="37">
                  <c:v>451.27700000000004</c:v>
                </c:pt>
                <c:pt idx="38">
                  <c:v>442.15700000000004</c:v>
                </c:pt>
                <c:pt idx="39">
                  <c:v>455.19600000000003</c:v>
                </c:pt>
                <c:pt idx="40">
                  <c:v>468.1</c:v>
                </c:pt>
                <c:pt idx="41">
                  <c:v>467.55700000000002</c:v>
                </c:pt>
                <c:pt idx="42">
                  <c:v>464.41899999999998</c:v>
                </c:pt>
                <c:pt idx="43">
                  <c:v>448.08100000000002</c:v>
                </c:pt>
                <c:pt idx="44">
                  <c:v>457.38799999999992</c:v>
                </c:pt>
                <c:pt idx="45">
                  <c:v>451.29399999999987</c:v>
                </c:pt>
                <c:pt idx="46">
                  <c:v>437.06399999999996</c:v>
                </c:pt>
                <c:pt idx="47">
                  <c:v>429.62699999999995</c:v>
                </c:pt>
                <c:pt idx="48">
                  <c:v>439.97400000000005</c:v>
                </c:pt>
                <c:pt idx="49">
                  <c:v>433.09199999999998</c:v>
                </c:pt>
                <c:pt idx="50">
                  <c:v>420.35199999999986</c:v>
                </c:pt>
                <c:pt idx="51">
                  <c:v>422.26300000000003</c:v>
                </c:pt>
                <c:pt idx="52">
                  <c:v>404.72400000000005</c:v>
                </c:pt>
                <c:pt idx="53">
                  <c:v>389.02800000000002</c:v>
                </c:pt>
                <c:pt idx="54">
                  <c:v>385.73099999999988</c:v>
                </c:pt>
                <c:pt idx="55">
                  <c:v>364.81100000000015</c:v>
                </c:pt>
                <c:pt idx="56">
                  <c:v>353.18899999999996</c:v>
                </c:pt>
                <c:pt idx="57">
                  <c:v>350.66000000000008</c:v>
                </c:pt>
                <c:pt idx="58">
                  <c:v>348.70400000000006</c:v>
                </c:pt>
                <c:pt idx="59">
                  <c:v>345.80999999999995</c:v>
                </c:pt>
                <c:pt idx="60">
                  <c:v>337.43500000000006</c:v>
                </c:pt>
                <c:pt idx="61">
                  <c:v>336.45699999999999</c:v>
                </c:pt>
                <c:pt idx="62">
                  <c:v>327.59000000000015</c:v>
                </c:pt>
                <c:pt idx="63">
                  <c:v>321.25</c:v>
                </c:pt>
                <c:pt idx="64">
                  <c:v>330.45799999999986</c:v>
                </c:pt>
                <c:pt idx="65">
                  <c:v>326.19299999999998</c:v>
                </c:pt>
                <c:pt idx="66">
                  <c:v>338.54199999999992</c:v>
                </c:pt>
                <c:pt idx="67">
                  <c:v>334.42099999999994</c:v>
                </c:pt>
                <c:pt idx="68">
                  <c:v>332.2120000000001</c:v>
                </c:pt>
                <c:pt idx="69">
                  <c:v>344.976</c:v>
                </c:pt>
                <c:pt idx="70">
                  <c:v>328.09699999999998</c:v>
                </c:pt>
                <c:pt idx="71">
                  <c:v>335.94799999999998</c:v>
                </c:pt>
                <c:pt idx="72">
                  <c:v>325.48799999999994</c:v>
                </c:pt>
                <c:pt idx="73">
                  <c:v>323.84600000000012</c:v>
                </c:pt>
                <c:pt idx="74">
                  <c:v>332.85799999999995</c:v>
                </c:pt>
                <c:pt idx="75">
                  <c:v>320.53999999999996</c:v>
                </c:pt>
                <c:pt idx="76">
                  <c:v>315.25199999999995</c:v>
                </c:pt>
                <c:pt idx="77">
                  <c:v>305.57799999999986</c:v>
                </c:pt>
                <c:pt idx="78">
                  <c:v>320.29899999999998</c:v>
                </c:pt>
                <c:pt idx="79">
                  <c:v>319.86500000000001</c:v>
                </c:pt>
                <c:pt idx="80">
                  <c:v>313.62200000000007</c:v>
                </c:pt>
                <c:pt idx="81">
                  <c:v>300.92399999999986</c:v>
                </c:pt>
                <c:pt idx="82">
                  <c:v>313.02699999999993</c:v>
                </c:pt>
                <c:pt idx="83">
                  <c:v>301.89200000000005</c:v>
                </c:pt>
                <c:pt idx="84">
                  <c:v>303.52600000000007</c:v>
                </c:pt>
                <c:pt idx="85">
                  <c:v>308.90500000000009</c:v>
                </c:pt>
                <c:pt idx="86">
                  <c:v>312.74300000000005</c:v>
                </c:pt>
                <c:pt idx="87">
                  <c:v>302.57099999999991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汇总'!$W$15:$W$101</c:f>
              <c:numCache>
                <c:formatCode>General</c:formatCode>
                <c:ptCount val="87"/>
                <c:pt idx="0">
                  <c:v>150.64400000000001</c:v>
                </c:pt>
                <c:pt idx="1">
                  <c:v>157.75400000000002</c:v>
                </c:pt>
                <c:pt idx="2">
                  <c:v>159.97400000000005</c:v>
                </c:pt>
                <c:pt idx="3">
                  <c:v>170.37099999999998</c:v>
                </c:pt>
                <c:pt idx="4">
                  <c:v>175.68500000000006</c:v>
                </c:pt>
                <c:pt idx="5">
                  <c:v>181.54500000000007</c:v>
                </c:pt>
                <c:pt idx="6">
                  <c:v>186.13800000000003</c:v>
                </c:pt>
                <c:pt idx="7">
                  <c:v>200.23800000000006</c:v>
                </c:pt>
                <c:pt idx="8">
                  <c:v>230.1819999999999</c:v>
                </c:pt>
                <c:pt idx="9">
                  <c:v>254.35199999999998</c:v>
                </c:pt>
                <c:pt idx="10">
                  <c:v>283.00000000000011</c:v>
                </c:pt>
                <c:pt idx="11">
                  <c:v>308.02600000000007</c:v>
                </c:pt>
                <c:pt idx="12">
                  <c:v>334.00799999999992</c:v>
                </c:pt>
                <c:pt idx="13">
                  <c:v>360.49200000000008</c:v>
                </c:pt>
                <c:pt idx="14">
                  <c:v>373.73900000000003</c:v>
                </c:pt>
                <c:pt idx="15">
                  <c:v>398.53499999999985</c:v>
                </c:pt>
                <c:pt idx="16">
                  <c:v>407.11799999999994</c:v>
                </c:pt>
                <c:pt idx="17">
                  <c:v>390.923</c:v>
                </c:pt>
                <c:pt idx="18">
                  <c:v>397.38000000000011</c:v>
                </c:pt>
                <c:pt idx="19">
                  <c:v>390.02199999999993</c:v>
                </c:pt>
                <c:pt idx="20">
                  <c:v>365.5200000000001</c:v>
                </c:pt>
                <c:pt idx="21">
                  <c:v>375.15499999999997</c:v>
                </c:pt>
                <c:pt idx="22">
                  <c:v>387.47899999999993</c:v>
                </c:pt>
                <c:pt idx="23">
                  <c:v>409.40499999999997</c:v>
                </c:pt>
                <c:pt idx="24">
                  <c:v>441.02600000000007</c:v>
                </c:pt>
                <c:pt idx="25">
                  <c:v>423.71999999999991</c:v>
                </c:pt>
                <c:pt idx="26">
                  <c:v>425.11400000000003</c:v>
                </c:pt>
                <c:pt idx="27">
                  <c:v>422.5440000000001</c:v>
                </c:pt>
                <c:pt idx="28">
                  <c:v>421.39100000000008</c:v>
                </c:pt>
                <c:pt idx="29">
                  <c:v>422.7349999999999</c:v>
                </c:pt>
                <c:pt idx="30">
                  <c:v>437.37800000000004</c:v>
                </c:pt>
                <c:pt idx="31">
                  <c:v>437.18900000000008</c:v>
                </c:pt>
                <c:pt idx="32">
                  <c:v>447.90200000000004</c:v>
                </c:pt>
                <c:pt idx="33">
                  <c:v>425.60599999999988</c:v>
                </c:pt>
                <c:pt idx="34">
                  <c:v>442.26099999999997</c:v>
                </c:pt>
                <c:pt idx="35">
                  <c:v>458.74900000000014</c:v>
                </c:pt>
                <c:pt idx="36">
                  <c:v>448.29200000000003</c:v>
                </c:pt>
                <c:pt idx="37">
                  <c:v>464.65199999999993</c:v>
                </c:pt>
                <c:pt idx="38">
                  <c:v>508.08499999999992</c:v>
                </c:pt>
                <c:pt idx="39">
                  <c:v>537.04099999999994</c:v>
                </c:pt>
                <c:pt idx="40">
                  <c:v>569.84799999999996</c:v>
                </c:pt>
                <c:pt idx="41">
                  <c:v>587.11199999999997</c:v>
                </c:pt>
                <c:pt idx="42">
                  <c:v>589.22899999999993</c:v>
                </c:pt>
                <c:pt idx="43">
                  <c:v>616.77100000000007</c:v>
                </c:pt>
                <c:pt idx="44">
                  <c:v>606.15399999999988</c:v>
                </c:pt>
                <c:pt idx="45">
                  <c:v>613.38599999999997</c:v>
                </c:pt>
                <c:pt idx="46">
                  <c:v>602.31700000000001</c:v>
                </c:pt>
                <c:pt idx="47">
                  <c:v>574.5809999999999</c:v>
                </c:pt>
                <c:pt idx="48">
                  <c:v>601.33799999999985</c:v>
                </c:pt>
                <c:pt idx="49">
                  <c:v>592.15300000000002</c:v>
                </c:pt>
                <c:pt idx="50">
                  <c:v>599.57100000000014</c:v>
                </c:pt>
                <c:pt idx="51">
                  <c:v>576.476</c:v>
                </c:pt>
                <c:pt idx="52">
                  <c:v>545.80600000000004</c:v>
                </c:pt>
                <c:pt idx="53">
                  <c:v>586.99900000000002</c:v>
                </c:pt>
                <c:pt idx="54">
                  <c:v>558.43600000000004</c:v>
                </c:pt>
                <c:pt idx="55">
                  <c:v>591.40400000000011</c:v>
                </c:pt>
                <c:pt idx="56">
                  <c:v>651.36099999999999</c:v>
                </c:pt>
                <c:pt idx="57">
                  <c:v>671.11599999999999</c:v>
                </c:pt>
                <c:pt idx="58">
                  <c:v>661.96899999999994</c:v>
                </c:pt>
                <c:pt idx="59">
                  <c:v>649.25299999999993</c:v>
                </c:pt>
                <c:pt idx="60">
                  <c:v>641.404</c:v>
                </c:pt>
                <c:pt idx="61">
                  <c:v>633.01499999999987</c:v>
                </c:pt>
                <c:pt idx="62">
                  <c:v>621.18399999999997</c:v>
                </c:pt>
                <c:pt idx="63">
                  <c:v>627.72300000000007</c:v>
                </c:pt>
                <c:pt idx="64">
                  <c:v>609.01799999999992</c:v>
                </c:pt>
                <c:pt idx="65">
                  <c:v>622.52299999999991</c:v>
                </c:pt>
                <c:pt idx="66">
                  <c:v>619.38699999999994</c:v>
                </c:pt>
                <c:pt idx="67">
                  <c:v>611.72900000000004</c:v>
                </c:pt>
                <c:pt idx="68">
                  <c:v>604.78800000000012</c:v>
                </c:pt>
                <c:pt idx="69">
                  <c:v>591.76300000000003</c:v>
                </c:pt>
                <c:pt idx="70">
                  <c:v>566.33799999999997</c:v>
                </c:pt>
                <c:pt idx="71">
                  <c:v>580.68299999999999</c:v>
                </c:pt>
                <c:pt idx="72">
                  <c:v>570.3309999999999</c:v>
                </c:pt>
                <c:pt idx="73">
                  <c:v>562.44800000000009</c:v>
                </c:pt>
                <c:pt idx="74">
                  <c:v>563.77800000000013</c:v>
                </c:pt>
                <c:pt idx="75">
                  <c:v>567.92499999999995</c:v>
                </c:pt>
                <c:pt idx="76">
                  <c:v>551.08200000000011</c:v>
                </c:pt>
                <c:pt idx="77">
                  <c:v>545.15600000000006</c:v>
                </c:pt>
                <c:pt idx="78">
                  <c:v>553.87399999999991</c:v>
                </c:pt>
                <c:pt idx="79">
                  <c:v>551.5089999999999</c:v>
                </c:pt>
                <c:pt idx="80">
                  <c:v>540.64700000000005</c:v>
                </c:pt>
                <c:pt idx="81">
                  <c:v>545.375</c:v>
                </c:pt>
                <c:pt idx="82">
                  <c:v>541.173</c:v>
                </c:pt>
                <c:pt idx="83">
                  <c:v>531.49400000000003</c:v>
                </c:pt>
                <c:pt idx="84">
                  <c:v>534.14100000000008</c:v>
                </c:pt>
                <c:pt idx="85">
                  <c:v>522.46</c:v>
                </c:pt>
                <c:pt idx="86">
                  <c:v>525.88800000000003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汇总'!$X$10:$X$101</c:f>
              <c:numCache>
                <c:formatCode>General</c:formatCode>
                <c:ptCount val="92"/>
                <c:pt idx="0">
                  <c:v>138.28700000000015</c:v>
                </c:pt>
                <c:pt idx="1">
                  <c:v>136.49400000000014</c:v>
                </c:pt>
                <c:pt idx="2">
                  <c:v>140.45499999999993</c:v>
                </c:pt>
                <c:pt idx="3">
                  <c:v>151.23699999999985</c:v>
                </c:pt>
                <c:pt idx="4">
                  <c:v>158.11900000000003</c:v>
                </c:pt>
                <c:pt idx="5">
                  <c:v>169.50600000000009</c:v>
                </c:pt>
                <c:pt idx="6">
                  <c:v>191.13099999999997</c:v>
                </c:pt>
                <c:pt idx="7">
                  <c:v>205.14099999999996</c:v>
                </c:pt>
                <c:pt idx="8">
                  <c:v>207.0379999999999</c:v>
                </c:pt>
                <c:pt idx="9">
                  <c:v>203.95600000000002</c:v>
                </c:pt>
                <c:pt idx="10">
                  <c:v>213.98099999999999</c:v>
                </c:pt>
                <c:pt idx="11">
                  <c:v>206.32700000000011</c:v>
                </c:pt>
                <c:pt idx="12">
                  <c:v>221.80999999999995</c:v>
                </c:pt>
                <c:pt idx="13">
                  <c:v>235.76400000000001</c:v>
                </c:pt>
                <c:pt idx="14">
                  <c:v>248.38199999999995</c:v>
                </c:pt>
                <c:pt idx="15">
                  <c:v>254.71300000000008</c:v>
                </c:pt>
                <c:pt idx="16">
                  <c:v>261.26800000000003</c:v>
                </c:pt>
                <c:pt idx="17">
                  <c:v>257.97500000000002</c:v>
                </c:pt>
                <c:pt idx="18">
                  <c:v>257.05100000000004</c:v>
                </c:pt>
                <c:pt idx="19">
                  <c:v>250.13699999999994</c:v>
                </c:pt>
                <c:pt idx="20">
                  <c:v>255.18299999999999</c:v>
                </c:pt>
                <c:pt idx="21">
                  <c:v>264.03999999999996</c:v>
                </c:pt>
                <c:pt idx="22">
                  <c:v>299.23099999999999</c:v>
                </c:pt>
                <c:pt idx="23">
                  <c:v>327.61300000000006</c:v>
                </c:pt>
                <c:pt idx="24">
                  <c:v>330.65300000000002</c:v>
                </c:pt>
                <c:pt idx="25">
                  <c:v>332.8180000000001</c:v>
                </c:pt>
                <c:pt idx="26">
                  <c:v>340.06600000000003</c:v>
                </c:pt>
                <c:pt idx="27">
                  <c:v>351.58100000000002</c:v>
                </c:pt>
                <c:pt idx="28">
                  <c:v>347.55899999999997</c:v>
                </c:pt>
                <c:pt idx="29">
                  <c:v>349.61699999999996</c:v>
                </c:pt>
                <c:pt idx="30">
                  <c:v>353.81200000000001</c:v>
                </c:pt>
                <c:pt idx="31">
                  <c:v>376.25199999999995</c:v>
                </c:pt>
                <c:pt idx="32">
                  <c:v>374.71100000000001</c:v>
                </c:pt>
                <c:pt idx="33">
                  <c:v>381.87099999999987</c:v>
                </c:pt>
                <c:pt idx="34">
                  <c:v>397.03</c:v>
                </c:pt>
                <c:pt idx="35">
                  <c:v>407.65899999999999</c:v>
                </c:pt>
                <c:pt idx="36">
                  <c:v>401.53500000000008</c:v>
                </c:pt>
                <c:pt idx="37">
                  <c:v>414.49600000000009</c:v>
                </c:pt>
                <c:pt idx="38">
                  <c:v>409.15899999999999</c:v>
                </c:pt>
                <c:pt idx="39">
                  <c:v>410.22800000000007</c:v>
                </c:pt>
                <c:pt idx="40">
                  <c:v>405.49000000000012</c:v>
                </c:pt>
                <c:pt idx="41">
                  <c:v>405.94600000000003</c:v>
                </c:pt>
                <c:pt idx="42">
                  <c:v>425.93200000000013</c:v>
                </c:pt>
                <c:pt idx="43">
                  <c:v>432.87800000000004</c:v>
                </c:pt>
                <c:pt idx="44">
                  <c:v>460.44599999999991</c:v>
                </c:pt>
                <c:pt idx="45">
                  <c:v>481.22900000000004</c:v>
                </c:pt>
                <c:pt idx="46">
                  <c:v>526.005</c:v>
                </c:pt>
                <c:pt idx="47">
                  <c:v>547.01900000000012</c:v>
                </c:pt>
                <c:pt idx="48">
                  <c:v>580.774</c:v>
                </c:pt>
                <c:pt idx="49">
                  <c:v>601.33800000000008</c:v>
                </c:pt>
                <c:pt idx="50">
                  <c:v>623.10299999999984</c:v>
                </c:pt>
                <c:pt idx="51">
                  <c:v>633.29099999999994</c:v>
                </c:pt>
                <c:pt idx="52">
                  <c:v>652.53700000000003</c:v>
                </c:pt>
                <c:pt idx="53">
                  <c:v>654.86699999999985</c:v>
                </c:pt>
                <c:pt idx="54">
                  <c:v>651.12799999999993</c:v>
                </c:pt>
                <c:pt idx="55">
                  <c:v>700.46100000000001</c:v>
                </c:pt>
                <c:pt idx="56">
                  <c:v>698.6640000000001</c:v>
                </c:pt>
                <c:pt idx="57">
                  <c:v>720.25299999999993</c:v>
                </c:pt>
                <c:pt idx="58">
                  <c:v>702.1690000000001</c:v>
                </c:pt>
                <c:pt idx="59">
                  <c:v>719.19199999999989</c:v>
                </c:pt>
                <c:pt idx="60">
                  <c:v>707.25800000000015</c:v>
                </c:pt>
                <c:pt idx="61">
                  <c:v>713.43899999999996</c:v>
                </c:pt>
                <c:pt idx="62">
                  <c:v>732.15300000000002</c:v>
                </c:pt>
                <c:pt idx="63">
                  <c:v>718.13199999999995</c:v>
                </c:pt>
                <c:pt idx="64">
                  <c:v>706.20499999999993</c:v>
                </c:pt>
                <c:pt idx="65">
                  <c:v>677.96</c:v>
                </c:pt>
                <c:pt idx="66">
                  <c:v>678.75499999999988</c:v>
                </c:pt>
                <c:pt idx="67">
                  <c:v>684.70700000000011</c:v>
                </c:pt>
                <c:pt idx="68">
                  <c:v>697.78399999999999</c:v>
                </c:pt>
                <c:pt idx="69">
                  <c:v>689.2399999999999</c:v>
                </c:pt>
                <c:pt idx="70">
                  <c:v>766.82500000000005</c:v>
                </c:pt>
                <c:pt idx="71">
                  <c:v>756.07500000000005</c:v>
                </c:pt>
                <c:pt idx="72">
                  <c:v>733.62999999999988</c:v>
                </c:pt>
                <c:pt idx="73">
                  <c:v>737.25000000000011</c:v>
                </c:pt>
                <c:pt idx="74">
                  <c:v>710.78499999999997</c:v>
                </c:pt>
                <c:pt idx="75">
                  <c:v>713.27600000000007</c:v>
                </c:pt>
                <c:pt idx="76">
                  <c:v>689.58899999999994</c:v>
                </c:pt>
                <c:pt idx="77">
                  <c:v>676.09099999999989</c:v>
                </c:pt>
                <c:pt idx="78">
                  <c:v>680.30600000000004</c:v>
                </c:pt>
                <c:pt idx="79">
                  <c:v>657.60700000000008</c:v>
                </c:pt>
                <c:pt idx="80">
                  <c:v>664.06799999999998</c:v>
                </c:pt>
                <c:pt idx="81">
                  <c:v>639.87400000000002</c:v>
                </c:pt>
                <c:pt idx="82">
                  <c:v>618.8850000000001</c:v>
                </c:pt>
                <c:pt idx="83">
                  <c:v>643.40299999999991</c:v>
                </c:pt>
                <c:pt idx="84">
                  <c:v>624.34499999999991</c:v>
                </c:pt>
                <c:pt idx="85">
                  <c:v>610.25900000000013</c:v>
                </c:pt>
                <c:pt idx="86">
                  <c:v>625.07300000000009</c:v>
                </c:pt>
                <c:pt idx="87">
                  <c:v>608.82299999999987</c:v>
                </c:pt>
                <c:pt idx="88">
                  <c:v>610.32900000000006</c:v>
                </c:pt>
                <c:pt idx="89">
                  <c:v>591.2639999999999</c:v>
                </c:pt>
                <c:pt idx="90">
                  <c:v>603.54099999999994</c:v>
                </c:pt>
                <c:pt idx="91">
                  <c:v>598.31299999999999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汇总'!$Y$23:$Y$101</c:f>
              <c:numCache>
                <c:formatCode>0.00_);[Red]\(0.00\)</c:formatCode>
                <c:ptCount val="79"/>
                <c:pt idx="0">
                  <c:v>168.09599999999989</c:v>
                </c:pt>
                <c:pt idx="1">
                  <c:v>169.33299999999997</c:v>
                </c:pt>
                <c:pt idx="2">
                  <c:v>172.94899999999996</c:v>
                </c:pt>
                <c:pt idx="3">
                  <c:v>172.93799999999987</c:v>
                </c:pt>
                <c:pt idx="4">
                  <c:v>177.54599999999994</c:v>
                </c:pt>
                <c:pt idx="5">
                  <c:v>190.28100000000006</c:v>
                </c:pt>
                <c:pt idx="6">
                  <c:v>205.08300000000008</c:v>
                </c:pt>
                <c:pt idx="7">
                  <c:v>228.0619999999999</c:v>
                </c:pt>
                <c:pt idx="8">
                  <c:v>253.93899999999985</c:v>
                </c:pt>
                <c:pt idx="9">
                  <c:v>272.78800000000001</c:v>
                </c:pt>
                <c:pt idx="10">
                  <c:v>300.39499999999998</c:v>
                </c:pt>
                <c:pt idx="11">
                  <c:v>311.2829999999999</c:v>
                </c:pt>
                <c:pt idx="12">
                  <c:v>317.47200000000009</c:v>
                </c:pt>
                <c:pt idx="13">
                  <c:v>340.02299999999991</c:v>
                </c:pt>
                <c:pt idx="14">
                  <c:v>359.79499999999996</c:v>
                </c:pt>
                <c:pt idx="15">
                  <c:v>348.25</c:v>
                </c:pt>
                <c:pt idx="16">
                  <c:v>343.49800000000005</c:v>
                </c:pt>
                <c:pt idx="17">
                  <c:v>349.46999999999991</c:v>
                </c:pt>
                <c:pt idx="18">
                  <c:v>352.18299999999999</c:v>
                </c:pt>
                <c:pt idx="19">
                  <c:v>355.9670000000001</c:v>
                </c:pt>
                <c:pt idx="20">
                  <c:v>359.77499999999986</c:v>
                </c:pt>
                <c:pt idx="21">
                  <c:v>394.96000000000004</c:v>
                </c:pt>
                <c:pt idx="22">
                  <c:v>393.98799999999994</c:v>
                </c:pt>
                <c:pt idx="23">
                  <c:v>380.33500000000004</c:v>
                </c:pt>
                <c:pt idx="24">
                  <c:v>386.59699999999998</c:v>
                </c:pt>
                <c:pt idx="25">
                  <c:v>391.44500000000005</c:v>
                </c:pt>
                <c:pt idx="26">
                  <c:v>379.86500000000001</c:v>
                </c:pt>
                <c:pt idx="27">
                  <c:v>368.44999999999993</c:v>
                </c:pt>
                <c:pt idx="28">
                  <c:v>373.86099999999999</c:v>
                </c:pt>
                <c:pt idx="29">
                  <c:v>373.65600000000006</c:v>
                </c:pt>
                <c:pt idx="30">
                  <c:v>370.25400000000002</c:v>
                </c:pt>
                <c:pt idx="31">
                  <c:v>366.04199999999992</c:v>
                </c:pt>
                <c:pt idx="32">
                  <c:v>369.79299999999989</c:v>
                </c:pt>
                <c:pt idx="33">
                  <c:v>362.46300000000008</c:v>
                </c:pt>
                <c:pt idx="34">
                  <c:v>361.89700000000005</c:v>
                </c:pt>
                <c:pt idx="35">
                  <c:v>381.61199999999997</c:v>
                </c:pt>
                <c:pt idx="36">
                  <c:v>406.58100000000002</c:v>
                </c:pt>
                <c:pt idx="37">
                  <c:v>451.62099999999987</c:v>
                </c:pt>
                <c:pt idx="38">
                  <c:v>522.70499999999993</c:v>
                </c:pt>
                <c:pt idx="39">
                  <c:v>570.22900000000004</c:v>
                </c:pt>
                <c:pt idx="40">
                  <c:v>631.24400000000003</c:v>
                </c:pt>
                <c:pt idx="41">
                  <c:v>691.44499999999994</c:v>
                </c:pt>
                <c:pt idx="42">
                  <c:v>790.31</c:v>
                </c:pt>
                <c:pt idx="43">
                  <c:v>819.54000000000008</c:v>
                </c:pt>
                <c:pt idx="44">
                  <c:v>870.00199999999995</c:v>
                </c:pt>
                <c:pt idx="45">
                  <c:v>877.38699999999994</c:v>
                </c:pt>
                <c:pt idx="46">
                  <c:v>881.94899999999996</c:v>
                </c:pt>
                <c:pt idx="47">
                  <c:v>880.68700000000001</c:v>
                </c:pt>
                <c:pt idx="48">
                  <c:v>881.98400000000004</c:v>
                </c:pt>
                <c:pt idx="49">
                  <c:v>897.55099999999993</c:v>
                </c:pt>
                <c:pt idx="50">
                  <c:v>873.88499999999988</c:v>
                </c:pt>
                <c:pt idx="51">
                  <c:v>845.62799999999993</c:v>
                </c:pt>
                <c:pt idx="52">
                  <c:v>837.15300000000002</c:v>
                </c:pt>
                <c:pt idx="53">
                  <c:v>841.154</c:v>
                </c:pt>
                <c:pt idx="54">
                  <c:v>785.12000000000012</c:v>
                </c:pt>
                <c:pt idx="55">
                  <c:v>784.62199999999996</c:v>
                </c:pt>
                <c:pt idx="56">
                  <c:v>814.84199999999998</c:v>
                </c:pt>
                <c:pt idx="57">
                  <c:v>844.24099999999999</c:v>
                </c:pt>
                <c:pt idx="58">
                  <c:v>816.327</c:v>
                </c:pt>
                <c:pt idx="59">
                  <c:v>790.43299999999999</c:v>
                </c:pt>
                <c:pt idx="60">
                  <c:v>760.55399999999997</c:v>
                </c:pt>
                <c:pt idx="61">
                  <c:v>749.649</c:v>
                </c:pt>
                <c:pt idx="62">
                  <c:v>724.55300000000011</c:v>
                </c:pt>
                <c:pt idx="63">
                  <c:v>700.88200000000006</c:v>
                </c:pt>
                <c:pt idx="64">
                  <c:v>706.59400000000005</c:v>
                </c:pt>
                <c:pt idx="65">
                  <c:v>685.52099999999996</c:v>
                </c:pt>
                <c:pt idx="66">
                  <c:v>676.55000000000007</c:v>
                </c:pt>
                <c:pt idx="67">
                  <c:v>671.92200000000003</c:v>
                </c:pt>
                <c:pt idx="68">
                  <c:v>668.51199999999994</c:v>
                </c:pt>
                <c:pt idx="69">
                  <c:v>713.24799999999993</c:v>
                </c:pt>
                <c:pt idx="70">
                  <c:v>796.38800000000003</c:v>
                </c:pt>
                <c:pt idx="71">
                  <c:v>886.21500000000003</c:v>
                </c:pt>
                <c:pt idx="72">
                  <c:v>947.7890000000001</c:v>
                </c:pt>
                <c:pt idx="73">
                  <c:v>1044.56</c:v>
                </c:pt>
                <c:pt idx="74">
                  <c:v>1076.162</c:v>
                </c:pt>
                <c:pt idx="75">
                  <c:v>1071.9740000000002</c:v>
                </c:pt>
                <c:pt idx="76">
                  <c:v>1087.345</c:v>
                </c:pt>
                <c:pt idx="77">
                  <c:v>1081.413</c:v>
                </c:pt>
                <c:pt idx="78">
                  <c:v>1087.739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汇总'!$Z$29:$Z$101</c:f>
              <c:numCache>
                <c:formatCode>0.00_);[Red]\(0.00\)</c:formatCode>
                <c:ptCount val="73"/>
                <c:pt idx="0">
                  <c:v>259.3130000000001</c:v>
                </c:pt>
                <c:pt idx="1">
                  <c:v>262.57799999999997</c:v>
                </c:pt>
                <c:pt idx="2">
                  <c:v>266.36500000000001</c:v>
                </c:pt>
                <c:pt idx="3">
                  <c:v>262.67200000000003</c:v>
                </c:pt>
                <c:pt idx="4">
                  <c:v>271.45900000000006</c:v>
                </c:pt>
                <c:pt idx="5">
                  <c:v>276.55700000000002</c:v>
                </c:pt>
                <c:pt idx="6">
                  <c:v>287.44100000000014</c:v>
                </c:pt>
                <c:pt idx="7">
                  <c:v>304.8309999999999</c:v>
                </c:pt>
                <c:pt idx="8">
                  <c:v>327.64600000000007</c:v>
                </c:pt>
                <c:pt idx="9">
                  <c:v>353.48099999999999</c:v>
                </c:pt>
                <c:pt idx="10">
                  <c:v>384.88300000000004</c:v>
                </c:pt>
                <c:pt idx="11">
                  <c:v>430.88499999999988</c:v>
                </c:pt>
                <c:pt idx="12">
                  <c:v>471.49800000000005</c:v>
                </c:pt>
                <c:pt idx="13">
                  <c:v>524.95800000000008</c:v>
                </c:pt>
                <c:pt idx="14">
                  <c:v>573.49099999999999</c:v>
                </c:pt>
                <c:pt idx="15">
                  <c:v>629.75900000000001</c:v>
                </c:pt>
                <c:pt idx="16">
                  <c:v>647.76200000000006</c:v>
                </c:pt>
                <c:pt idx="17">
                  <c:v>641.98099999999999</c:v>
                </c:pt>
                <c:pt idx="18">
                  <c:v>677.38200000000006</c:v>
                </c:pt>
                <c:pt idx="19">
                  <c:v>721.0089999999999</c:v>
                </c:pt>
                <c:pt idx="20">
                  <c:v>697.55399999999986</c:v>
                </c:pt>
                <c:pt idx="21">
                  <c:v>689.24200000000008</c:v>
                </c:pt>
                <c:pt idx="22">
                  <c:v>681.25300000000004</c:v>
                </c:pt>
                <c:pt idx="23">
                  <c:v>675.31000000000006</c:v>
                </c:pt>
                <c:pt idx="24">
                  <c:v>658.00200000000007</c:v>
                </c:pt>
                <c:pt idx="25">
                  <c:v>641.97199999999998</c:v>
                </c:pt>
                <c:pt idx="26">
                  <c:v>653.7639999999999</c:v>
                </c:pt>
                <c:pt idx="27">
                  <c:v>631.41</c:v>
                </c:pt>
                <c:pt idx="28">
                  <c:v>608.86099999999999</c:v>
                </c:pt>
                <c:pt idx="29">
                  <c:v>618.23599999999999</c:v>
                </c:pt>
                <c:pt idx="30">
                  <c:v>599.84199999999998</c:v>
                </c:pt>
                <c:pt idx="31">
                  <c:v>579.60400000000004</c:v>
                </c:pt>
                <c:pt idx="32">
                  <c:v>572.89799999999991</c:v>
                </c:pt>
                <c:pt idx="33">
                  <c:v>581.91000000000008</c:v>
                </c:pt>
                <c:pt idx="34">
                  <c:v>577.14099999999996</c:v>
                </c:pt>
                <c:pt idx="35">
                  <c:v>566.78300000000013</c:v>
                </c:pt>
                <c:pt idx="36">
                  <c:v>598.36500000000001</c:v>
                </c:pt>
                <c:pt idx="37">
                  <c:v>594.66800000000001</c:v>
                </c:pt>
                <c:pt idx="38">
                  <c:v>595.63599999999997</c:v>
                </c:pt>
                <c:pt idx="39">
                  <c:v>609.28500000000008</c:v>
                </c:pt>
                <c:pt idx="40">
                  <c:v>637.92999999999995</c:v>
                </c:pt>
                <c:pt idx="41">
                  <c:v>657.54000000000008</c:v>
                </c:pt>
                <c:pt idx="42">
                  <c:v>661.66700000000003</c:v>
                </c:pt>
                <c:pt idx="43">
                  <c:v>692.09699999999998</c:v>
                </c:pt>
                <c:pt idx="44">
                  <c:v>703.62900000000002</c:v>
                </c:pt>
                <c:pt idx="45">
                  <c:v>692.63000000000011</c:v>
                </c:pt>
                <c:pt idx="46">
                  <c:v>692.93200000000002</c:v>
                </c:pt>
                <c:pt idx="47">
                  <c:v>687.33400000000006</c:v>
                </c:pt>
                <c:pt idx="48">
                  <c:v>680.41800000000012</c:v>
                </c:pt>
                <c:pt idx="49">
                  <c:v>747.56499999999994</c:v>
                </c:pt>
                <c:pt idx="50">
                  <c:v>698.01499999999999</c:v>
                </c:pt>
                <c:pt idx="51">
                  <c:v>734.24299999999994</c:v>
                </c:pt>
                <c:pt idx="52">
                  <c:v>720.69900000000007</c:v>
                </c:pt>
                <c:pt idx="53">
                  <c:v>708.21100000000001</c:v>
                </c:pt>
                <c:pt idx="54">
                  <c:v>699.1930000000001</c:v>
                </c:pt>
                <c:pt idx="55">
                  <c:v>673.19400000000007</c:v>
                </c:pt>
                <c:pt idx="56">
                  <c:v>662.69900000000007</c:v>
                </c:pt>
                <c:pt idx="57">
                  <c:v>644.66000000000008</c:v>
                </c:pt>
                <c:pt idx="58">
                  <c:v>642.65000000000009</c:v>
                </c:pt>
                <c:pt idx="59">
                  <c:v>616.77400000000011</c:v>
                </c:pt>
                <c:pt idx="60">
                  <c:v>630.03800000000012</c:v>
                </c:pt>
                <c:pt idx="61">
                  <c:v>640.43200000000002</c:v>
                </c:pt>
                <c:pt idx="62">
                  <c:v>637.26800000000003</c:v>
                </c:pt>
                <c:pt idx="63">
                  <c:v>643.58800000000008</c:v>
                </c:pt>
                <c:pt idx="64">
                  <c:v>661.33299999999997</c:v>
                </c:pt>
                <c:pt idx="65">
                  <c:v>662.7879999999999</c:v>
                </c:pt>
                <c:pt idx="66">
                  <c:v>661.75200000000007</c:v>
                </c:pt>
                <c:pt idx="67">
                  <c:v>695.48800000000006</c:v>
                </c:pt>
                <c:pt idx="68">
                  <c:v>702.13200000000006</c:v>
                </c:pt>
                <c:pt idx="69">
                  <c:v>724.92199999999991</c:v>
                </c:pt>
                <c:pt idx="70">
                  <c:v>773.94299999999998</c:v>
                </c:pt>
                <c:pt idx="71">
                  <c:v>794.87899999999991</c:v>
                </c:pt>
                <c:pt idx="72">
                  <c:v>826.13900000000001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汇总'!$AA$34:$AA$101</c:f>
              <c:numCache>
                <c:formatCode>General</c:formatCode>
                <c:ptCount val="68"/>
                <c:pt idx="0">
                  <c:v>275.78899999999999</c:v>
                </c:pt>
                <c:pt idx="1">
                  <c:v>278.07299999999998</c:v>
                </c:pt>
                <c:pt idx="2">
                  <c:v>275.46599999999989</c:v>
                </c:pt>
                <c:pt idx="3">
                  <c:v>292.29200000000003</c:v>
                </c:pt>
                <c:pt idx="4">
                  <c:v>295.09399999999994</c:v>
                </c:pt>
                <c:pt idx="5">
                  <c:v>320.90599999999984</c:v>
                </c:pt>
                <c:pt idx="6">
                  <c:v>353.94400000000007</c:v>
                </c:pt>
                <c:pt idx="7">
                  <c:v>400.45799999999997</c:v>
                </c:pt>
                <c:pt idx="8">
                  <c:v>450.95500000000004</c:v>
                </c:pt>
                <c:pt idx="9">
                  <c:v>493.77</c:v>
                </c:pt>
                <c:pt idx="10">
                  <c:v>572.5809999999999</c:v>
                </c:pt>
                <c:pt idx="11">
                  <c:v>625.53599999999994</c:v>
                </c:pt>
                <c:pt idx="12">
                  <c:v>688.46100000000013</c:v>
                </c:pt>
                <c:pt idx="13">
                  <c:v>718.49900000000014</c:v>
                </c:pt>
                <c:pt idx="14">
                  <c:v>731.93099999999993</c:v>
                </c:pt>
                <c:pt idx="15">
                  <c:v>749.12599999999998</c:v>
                </c:pt>
                <c:pt idx="16">
                  <c:v>755.39600000000007</c:v>
                </c:pt>
                <c:pt idx="17">
                  <c:v>775.22300000000007</c:v>
                </c:pt>
                <c:pt idx="18">
                  <c:v>816.5150000000001</c:v>
                </c:pt>
                <c:pt idx="19">
                  <c:v>827.21600000000001</c:v>
                </c:pt>
                <c:pt idx="20">
                  <c:v>816.30200000000013</c:v>
                </c:pt>
                <c:pt idx="21">
                  <c:v>805.31999999999994</c:v>
                </c:pt>
                <c:pt idx="22">
                  <c:v>767.73299999999995</c:v>
                </c:pt>
                <c:pt idx="23">
                  <c:v>767.7120000000001</c:v>
                </c:pt>
                <c:pt idx="24">
                  <c:v>762.45999999999992</c:v>
                </c:pt>
                <c:pt idx="25">
                  <c:v>741.64400000000001</c:v>
                </c:pt>
                <c:pt idx="26">
                  <c:v>733.00399999999991</c:v>
                </c:pt>
                <c:pt idx="27">
                  <c:v>719.52300000000014</c:v>
                </c:pt>
                <c:pt idx="28">
                  <c:v>709.64299999999992</c:v>
                </c:pt>
                <c:pt idx="29">
                  <c:v>689.63599999999985</c:v>
                </c:pt>
                <c:pt idx="30">
                  <c:v>678.60700000000008</c:v>
                </c:pt>
                <c:pt idx="31">
                  <c:v>693.39299999999992</c:v>
                </c:pt>
                <c:pt idx="32">
                  <c:v>692.15099999999995</c:v>
                </c:pt>
                <c:pt idx="33">
                  <c:v>714.44799999999998</c:v>
                </c:pt>
                <c:pt idx="34">
                  <c:v>702.47699999999998</c:v>
                </c:pt>
                <c:pt idx="35">
                  <c:v>717.44599999999991</c:v>
                </c:pt>
                <c:pt idx="36">
                  <c:v>741.34400000000005</c:v>
                </c:pt>
                <c:pt idx="37">
                  <c:v>768.66000000000008</c:v>
                </c:pt>
                <c:pt idx="38">
                  <c:v>806.31100000000004</c:v>
                </c:pt>
                <c:pt idx="39">
                  <c:v>802.99700000000007</c:v>
                </c:pt>
                <c:pt idx="40">
                  <c:v>801.30600000000004</c:v>
                </c:pt>
                <c:pt idx="41">
                  <c:v>841.04</c:v>
                </c:pt>
                <c:pt idx="42">
                  <c:v>825.52400000000011</c:v>
                </c:pt>
                <c:pt idx="43">
                  <c:v>839.17100000000005</c:v>
                </c:pt>
                <c:pt idx="44">
                  <c:v>802.74400000000003</c:v>
                </c:pt>
                <c:pt idx="45">
                  <c:v>766.64599999999996</c:v>
                </c:pt>
                <c:pt idx="46">
                  <c:v>764.04399999999987</c:v>
                </c:pt>
                <c:pt idx="47">
                  <c:v>728.94200000000012</c:v>
                </c:pt>
                <c:pt idx="48">
                  <c:v>698.58400000000006</c:v>
                </c:pt>
                <c:pt idx="49">
                  <c:v>667.55700000000013</c:v>
                </c:pt>
                <c:pt idx="50">
                  <c:v>645.50600000000009</c:v>
                </c:pt>
                <c:pt idx="51">
                  <c:v>631.35700000000008</c:v>
                </c:pt>
                <c:pt idx="52">
                  <c:v>719.93100000000015</c:v>
                </c:pt>
                <c:pt idx="53">
                  <c:v>784.14200000000005</c:v>
                </c:pt>
                <c:pt idx="54">
                  <c:v>796.66700000000014</c:v>
                </c:pt>
                <c:pt idx="55">
                  <c:v>789.23500000000001</c:v>
                </c:pt>
                <c:pt idx="56">
                  <c:v>760.48899999999992</c:v>
                </c:pt>
                <c:pt idx="57">
                  <c:v>741.50600000000009</c:v>
                </c:pt>
                <c:pt idx="58">
                  <c:v>686.99900000000002</c:v>
                </c:pt>
                <c:pt idx="59">
                  <c:v>669.2639999999999</c:v>
                </c:pt>
                <c:pt idx="60">
                  <c:v>662.68099999999993</c:v>
                </c:pt>
                <c:pt idx="61">
                  <c:v>657.64300000000003</c:v>
                </c:pt>
                <c:pt idx="62">
                  <c:v>674.69100000000003</c:v>
                </c:pt>
                <c:pt idx="63">
                  <c:v>664.13800000000003</c:v>
                </c:pt>
                <c:pt idx="64">
                  <c:v>663.20600000000002</c:v>
                </c:pt>
                <c:pt idx="65">
                  <c:v>660.47800000000007</c:v>
                </c:pt>
                <c:pt idx="66">
                  <c:v>656.67399999999998</c:v>
                </c:pt>
                <c:pt idx="67">
                  <c:v>659.5200000000001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汇总'!$AB$30:$AB$101</c:f>
              <c:numCache>
                <c:formatCode>0.00_);[Red]\(0.00\)</c:formatCode>
                <c:ptCount val="72"/>
                <c:pt idx="0">
                  <c:v>214.16399999999999</c:v>
                </c:pt>
                <c:pt idx="1">
                  <c:v>210.03200000000004</c:v>
                </c:pt>
                <c:pt idx="2">
                  <c:v>212.83800000000008</c:v>
                </c:pt>
                <c:pt idx="3">
                  <c:v>217.697</c:v>
                </c:pt>
                <c:pt idx="4">
                  <c:v>225.11799999999994</c:v>
                </c:pt>
                <c:pt idx="5">
                  <c:v>234.69999999999993</c:v>
                </c:pt>
                <c:pt idx="6">
                  <c:v>222.96599999999989</c:v>
                </c:pt>
                <c:pt idx="7">
                  <c:v>232.50699999999995</c:v>
                </c:pt>
                <c:pt idx="8">
                  <c:v>235.197</c:v>
                </c:pt>
                <c:pt idx="9">
                  <c:v>233.62499999999989</c:v>
                </c:pt>
                <c:pt idx="10">
                  <c:v>237.81700000000012</c:v>
                </c:pt>
                <c:pt idx="11">
                  <c:v>248.76599999999996</c:v>
                </c:pt>
                <c:pt idx="12">
                  <c:v>269.52499999999998</c:v>
                </c:pt>
                <c:pt idx="13">
                  <c:v>273.25</c:v>
                </c:pt>
                <c:pt idx="14">
                  <c:v>300.54899999999998</c:v>
                </c:pt>
                <c:pt idx="15">
                  <c:v>310.73400000000004</c:v>
                </c:pt>
                <c:pt idx="16">
                  <c:v>297.96699999999998</c:v>
                </c:pt>
                <c:pt idx="17">
                  <c:v>328.85600000000011</c:v>
                </c:pt>
                <c:pt idx="18">
                  <c:v>340.73400000000004</c:v>
                </c:pt>
                <c:pt idx="19">
                  <c:v>325.69499999999994</c:v>
                </c:pt>
                <c:pt idx="20">
                  <c:v>335.39400000000012</c:v>
                </c:pt>
                <c:pt idx="21">
                  <c:v>354.01300000000003</c:v>
                </c:pt>
                <c:pt idx="22">
                  <c:v>350.08100000000013</c:v>
                </c:pt>
                <c:pt idx="23">
                  <c:v>355.26699999999994</c:v>
                </c:pt>
                <c:pt idx="24">
                  <c:v>360.83600000000001</c:v>
                </c:pt>
                <c:pt idx="25">
                  <c:v>358.49499999999989</c:v>
                </c:pt>
                <c:pt idx="26">
                  <c:v>348.29500000000007</c:v>
                </c:pt>
                <c:pt idx="27">
                  <c:v>350.42400000000009</c:v>
                </c:pt>
                <c:pt idx="28">
                  <c:v>346.49099999999987</c:v>
                </c:pt>
                <c:pt idx="29">
                  <c:v>341.43200000000002</c:v>
                </c:pt>
                <c:pt idx="30">
                  <c:v>341.45800000000008</c:v>
                </c:pt>
                <c:pt idx="31">
                  <c:v>346.34000000000015</c:v>
                </c:pt>
                <c:pt idx="32">
                  <c:v>343.26699999999994</c:v>
                </c:pt>
                <c:pt idx="33">
                  <c:v>366.63199999999995</c:v>
                </c:pt>
                <c:pt idx="34">
                  <c:v>379.95500000000004</c:v>
                </c:pt>
                <c:pt idx="35">
                  <c:v>401.62500000000011</c:v>
                </c:pt>
                <c:pt idx="36">
                  <c:v>418.66500000000008</c:v>
                </c:pt>
                <c:pt idx="37">
                  <c:v>440.06900000000007</c:v>
                </c:pt>
                <c:pt idx="38">
                  <c:v>448.33399999999995</c:v>
                </c:pt>
                <c:pt idx="39">
                  <c:v>460.52600000000007</c:v>
                </c:pt>
                <c:pt idx="40">
                  <c:v>463.0150000000001</c:v>
                </c:pt>
                <c:pt idx="41">
                  <c:v>493.40300000000002</c:v>
                </c:pt>
                <c:pt idx="42">
                  <c:v>505.27900000000011</c:v>
                </c:pt>
                <c:pt idx="43">
                  <c:v>495.76900000000001</c:v>
                </c:pt>
                <c:pt idx="44">
                  <c:v>499.25600000000009</c:v>
                </c:pt>
                <c:pt idx="45">
                  <c:v>512.13499999999999</c:v>
                </c:pt>
                <c:pt idx="46">
                  <c:v>518.52500000000009</c:v>
                </c:pt>
                <c:pt idx="47">
                  <c:v>491.10699999999997</c:v>
                </c:pt>
                <c:pt idx="48">
                  <c:v>514.72100000000012</c:v>
                </c:pt>
                <c:pt idx="49">
                  <c:v>508.3599999999999</c:v>
                </c:pt>
                <c:pt idx="50">
                  <c:v>515.76499999999987</c:v>
                </c:pt>
                <c:pt idx="51">
                  <c:v>520.45699999999999</c:v>
                </c:pt>
                <c:pt idx="52">
                  <c:v>522.70299999999997</c:v>
                </c:pt>
                <c:pt idx="53">
                  <c:v>535.35600000000011</c:v>
                </c:pt>
                <c:pt idx="54">
                  <c:v>522.97299999999996</c:v>
                </c:pt>
                <c:pt idx="55">
                  <c:v>508.92299999999989</c:v>
                </c:pt>
                <c:pt idx="56">
                  <c:v>522.45100000000014</c:v>
                </c:pt>
                <c:pt idx="57">
                  <c:v>493.27099999999996</c:v>
                </c:pt>
                <c:pt idx="58">
                  <c:v>499.32500000000005</c:v>
                </c:pt>
                <c:pt idx="59">
                  <c:v>499.23300000000006</c:v>
                </c:pt>
                <c:pt idx="60">
                  <c:v>504.99899999999991</c:v>
                </c:pt>
                <c:pt idx="61">
                  <c:v>499.33500000000004</c:v>
                </c:pt>
                <c:pt idx="62">
                  <c:v>503.08199999999988</c:v>
                </c:pt>
                <c:pt idx="63">
                  <c:v>529.13400000000001</c:v>
                </c:pt>
                <c:pt idx="64">
                  <c:v>539.92099999999994</c:v>
                </c:pt>
                <c:pt idx="65">
                  <c:v>527.43599999999992</c:v>
                </c:pt>
                <c:pt idx="66">
                  <c:v>546.20299999999997</c:v>
                </c:pt>
                <c:pt idx="67">
                  <c:v>553.79599999999994</c:v>
                </c:pt>
                <c:pt idx="68">
                  <c:v>557.09100000000001</c:v>
                </c:pt>
                <c:pt idx="69">
                  <c:v>577.13900000000012</c:v>
                </c:pt>
                <c:pt idx="70">
                  <c:v>614.20900000000006</c:v>
                </c:pt>
                <c:pt idx="71">
                  <c:v>628.7700000000001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汇总'!$AC$12:$AC$101</c:f>
              <c:numCache>
                <c:formatCode>General</c:formatCode>
                <c:ptCount val="90"/>
                <c:pt idx="0">
                  <c:v>188.12299999999993</c:v>
                </c:pt>
                <c:pt idx="1">
                  <c:v>187.45000000000005</c:v>
                </c:pt>
                <c:pt idx="2">
                  <c:v>185.54599999999994</c:v>
                </c:pt>
                <c:pt idx="3">
                  <c:v>189.73899999999992</c:v>
                </c:pt>
                <c:pt idx="4">
                  <c:v>195.98199999999997</c:v>
                </c:pt>
                <c:pt idx="5">
                  <c:v>209.81000000000006</c:v>
                </c:pt>
                <c:pt idx="6">
                  <c:v>223.13</c:v>
                </c:pt>
                <c:pt idx="7">
                  <c:v>242.35000000000002</c:v>
                </c:pt>
                <c:pt idx="8">
                  <c:v>259.65899999999999</c:v>
                </c:pt>
                <c:pt idx="9">
                  <c:v>267.16699999999992</c:v>
                </c:pt>
                <c:pt idx="10">
                  <c:v>275.13599999999985</c:v>
                </c:pt>
                <c:pt idx="11">
                  <c:v>287.9620000000001</c:v>
                </c:pt>
                <c:pt idx="12">
                  <c:v>316.70900000000006</c:v>
                </c:pt>
                <c:pt idx="13">
                  <c:v>351.7879999999999</c:v>
                </c:pt>
                <c:pt idx="14">
                  <c:v>382.83399999999995</c:v>
                </c:pt>
                <c:pt idx="15">
                  <c:v>452.47899999999993</c:v>
                </c:pt>
                <c:pt idx="16">
                  <c:v>523.46600000000001</c:v>
                </c:pt>
                <c:pt idx="17">
                  <c:v>548.45300000000009</c:v>
                </c:pt>
                <c:pt idx="18">
                  <c:v>583.27500000000009</c:v>
                </c:pt>
                <c:pt idx="19">
                  <c:v>585.65899999999999</c:v>
                </c:pt>
                <c:pt idx="20">
                  <c:v>579.77800000000013</c:v>
                </c:pt>
                <c:pt idx="21">
                  <c:v>591.16500000000008</c:v>
                </c:pt>
                <c:pt idx="22">
                  <c:v>605.28700000000003</c:v>
                </c:pt>
                <c:pt idx="23">
                  <c:v>594.84800000000007</c:v>
                </c:pt>
                <c:pt idx="24">
                  <c:v>585.35300000000007</c:v>
                </c:pt>
                <c:pt idx="25">
                  <c:v>580.51499999999999</c:v>
                </c:pt>
                <c:pt idx="26">
                  <c:v>561.20400000000006</c:v>
                </c:pt>
                <c:pt idx="27">
                  <c:v>563.71299999999985</c:v>
                </c:pt>
                <c:pt idx="28">
                  <c:v>570.60500000000013</c:v>
                </c:pt>
                <c:pt idx="29">
                  <c:v>584.95799999999997</c:v>
                </c:pt>
                <c:pt idx="30">
                  <c:v>577.90800000000002</c:v>
                </c:pt>
                <c:pt idx="31">
                  <c:v>582.0440000000001</c:v>
                </c:pt>
                <c:pt idx="32">
                  <c:v>605.01800000000003</c:v>
                </c:pt>
                <c:pt idx="33">
                  <c:v>615.14800000000002</c:v>
                </c:pt>
                <c:pt idx="34">
                  <c:v>613.81000000000006</c:v>
                </c:pt>
                <c:pt idx="35">
                  <c:v>628.83399999999995</c:v>
                </c:pt>
                <c:pt idx="36">
                  <c:v>654.28499999999997</c:v>
                </c:pt>
                <c:pt idx="37">
                  <c:v>666.27099999999996</c:v>
                </c:pt>
                <c:pt idx="38">
                  <c:v>666.34299999999996</c:v>
                </c:pt>
                <c:pt idx="39">
                  <c:v>658.52700000000016</c:v>
                </c:pt>
                <c:pt idx="40">
                  <c:v>646.83000000000015</c:v>
                </c:pt>
                <c:pt idx="41">
                  <c:v>640.05599999999993</c:v>
                </c:pt>
                <c:pt idx="42">
                  <c:v>627.6690000000001</c:v>
                </c:pt>
                <c:pt idx="43">
                  <c:v>629.875</c:v>
                </c:pt>
                <c:pt idx="44">
                  <c:v>618.44399999999996</c:v>
                </c:pt>
                <c:pt idx="45">
                  <c:v>600.42700000000002</c:v>
                </c:pt>
                <c:pt idx="46">
                  <c:v>575.57100000000003</c:v>
                </c:pt>
                <c:pt idx="47">
                  <c:v>572.29700000000003</c:v>
                </c:pt>
                <c:pt idx="48">
                  <c:v>593.61200000000008</c:v>
                </c:pt>
                <c:pt idx="49">
                  <c:v>643.74600000000009</c:v>
                </c:pt>
                <c:pt idx="50">
                  <c:v>680.25599999999997</c:v>
                </c:pt>
                <c:pt idx="51">
                  <c:v>762.20899999999995</c:v>
                </c:pt>
                <c:pt idx="52">
                  <c:v>830.24000000000012</c:v>
                </c:pt>
                <c:pt idx="53">
                  <c:v>962.23200000000008</c:v>
                </c:pt>
                <c:pt idx="54">
                  <c:v>1068.4349999999999</c:v>
                </c:pt>
                <c:pt idx="55">
                  <c:v>1146.4850000000001</c:v>
                </c:pt>
                <c:pt idx="56">
                  <c:v>1230.875</c:v>
                </c:pt>
                <c:pt idx="57">
                  <c:v>1204.2800000000002</c:v>
                </c:pt>
                <c:pt idx="58">
                  <c:v>1231.617</c:v>
                </c:pt>
                <c:pt idx="59">
                  <c:v>1293.67</c:v>
                </c:pt>
                <c:pt idx="60">
                  <c:v>1304.48</c:v>
                </c:pt>
                <c:pt idx="61">
                  <c:v>1334.5219999999999</c:v>
                </c:pt>
                <c:pt idx="62">
                  <c:v>1378.6010000000001</c:v>
                </c:pt>
                <c:pt idx="63">
                  <c:v>1349.5209999999997</c:v>
                </c:pt>
                <c:pt idx="64">
                  <c:v>1328.4939999999999</c:v>
                </c:pt>
                <c:pt idx="65">
                  <c:v>1319.1309999999999</c:v>
                </c:pt>
                <c:pt idx="66">
                  <c:v>1303.904</c:v>
                </c:pt>
                <c:pt idx="67">
                  <c:v>1251.7220000000002</c:v>
                </c:pt>
                <c:pt idx="68">
                  <c:v>1277.202</c:v>
                </c:pt>
                <c:pt idx="69">
                  <c:v>1249.4380000000001</c:v>
                </c:pt>
                <c:pt idx="70">
                  <c:v>1233.702</c:v>
                </c:pt>
                <c:pt idx="71">
                  <c:v>1192.5329999999999</c:v>
                </c:pt>
                <c:pt idx="72">
                  <c:v>1171.8119999999999</c:v>
                </c:pt>
                <c:pt idx="73">
                  <c:v>1084.6689999999999</c:v>
                </c:pt>
                <c:pt idx="74">
                  <c:v>1089.7939999999999</c:v>
                </c:pt>
                <c:pt idx="75">
                  <c:v>1058.114</c:v>
                </c:pt>
                <c:pt idx="76">
                  <c:v>1119.348</c:v>
                </c:pt>
                <c:pt idx="77">
                  <c:v>1137.6399999999999</c:v>
                </c:pt>
                <c:pt idx="78">
                  <c:v>1232.2559999999999</c:v>
                </c:pt>
                <c:pt idx="79">
                  <c:v>1326.7540000000001</c:v>
                </c:pt>
                <c:pt idx="80">
                  <c:v>1421.52</c:v>
                </c:pt>
                <c:pt idx="81">
                  <c:v>1642.5139999999999</c:v>
                </c:pt>
                <c:pt idx="82">
                  <c:v>1670.2719999999999</c:v>
                </c:pt>
                <c:pt idx="83">
                  <c:v>1711.8580000000002</c:v>
                </c:pt>
                <c:pt idx="84">
                  <c:v>1784.1920000000002</c:v>
                </c:pt>
                <c:pt idx="85">
                  <c:v>1834.029</c:v>
                </c:pt>
                <c:pt idx="86">
                  <c:v>1846.636</c:v>
                </c:pt>
                <c:pt idx="87">
                  <c:v>1817.2400000000002</c:v>
                </c:pt>
                <c:pt idx="88">
                  <c:v>1784.1019999999999</c:v>
                </c:pt>
                <c:pt idx="89">
                  <c:v>1716.8719999999998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汇总'!$AD$15:$AD$101</c:f>
              <c:numCache>
                <c:formatCode>General</c:formatCode>
                <c:ptCount val="87"/>
                <c:pt idx="0">
                  <c:v>163.10400000000004</c:v>
                </c:pt>
                <c:pt idx="1">
                  <c:v>166.18700000000001</c:v>
                </c:pt>
                <c:pt idx="2">
                  <c:v>175.61500000000001</c:v>
                </c:pt>
                <c:pt idx="3">
                  <c:v>184.41499999999996</c:v>
                </c:pt>
                <c:pt idx="4">
                  <c:v>189.00199999999995</c:v>
                </c:pt>
                <c:pt idx="5">
                  <c:v>197.39499999999998</c:v>
                </c:pt>
                <c:pt idx="6">
                  <c:v>197.94700000000012</c:v>
                </c:pt>
                <c:pt idx="7">
                  <c:v>205.21800000000007</c:v>
                </c:pt>
                <c:pt idx="8">
                  <c:v>209.22300000000007</c:v>
                </c:pt>
                <c:pt idx="9">
                  <c:v>216.63400000000013</c:v>
                </c:pt>
                <c:pt idx="10">
                  <c:v>227.94499999999994</c:v>
                </c:pt>
                <c:pt idx="11">
                  <c:v>227.51099999999997</c:v>
                </c:pt>
                <c:pt idx="12">
                  <c:v>240.84800000000007</c:v>
                </c:pt>
                <c:pt idx="13">
                  <c:v>256.51699999999994</c:v>
                </c:pt>
                <c:pt idx="14">
                  <c:v>266.78300000000013</c:v>
                </c:pt>
                <c:pt idx="15">
                  <c:v>287.65700000000004</c:v>
                </c:pt>
                <c:pt idx="16">
                  <c:v>290.48300000000006</c:v>
                </c:pt>
                <c:pt idx="17">
                  <c:v>298.58399999999995</c:v>
                </c:pt>
                <c:pt idx="18">
                  <c:v>310.00300000000004</c:v>
                </c:pt>
                <c:pt idx="19">
                  <c:v>337.50599999999997</c:v>
                </c:pt>
                <c:pt idx="20">
                  <c:v>350.09300000000007</c:v>
                </c:pt>
                <c:pt idx="21">
                  <c:v>352.49500000000012</c:v>
                </c:pt>
                <c:pt idx="22">
                  <c:v>355.26900000000001</c:v>
                </c:pt>
                <c:pt idx="23">
                  <c:v>354.72</c:v>
                </c:pt>
                <c:pt idx="24">
                  <c:v>347.34500000000003</c:v>
                </c:pt>
                <c:pt idx="25">
                  <c:v>355.48399999999992</c:v>
                </c:pt>
                <c:pt idx="26">
                  <c:v>359.52800000000013</c:v>
                </c:pt>
                <c:pt idx="27">
                  <c:v>369.2299999999999</c:v>
                </c:pt>
                <c:pt idx="28">
                  <c:v>367.73</c:v>
                </c:pt>
                <c:pt idx="29">
                  <c:v>378.37700000000007</c:v>
                </c:pt>
                <c:pt idx="30">
                  <c:v>390.72699999999998</c:v>
                </c:pt>
                <c:pt idx="31">
                  <c:v>388.42199999999991</c:v>
                </c:pt>
                <c:pt idx="32">
                  <c:v>402.245</c:v>
                </c:pt>
                <c:pt idx="33">
                  <c:v>426.25499999999988</c:v>
                </c:pt>
                <c:pt idx="34">
                  <c:v>422.81100000000004</c:v>
                </c:pt>
                <c:pt idx="35">
                  <c:v>421.72799999999995</c:v>
                </c:pt>
                <c:pt idx="36">
                  <c:v>449.89300000000003</c:v>
                </c:pt>
                <c:pt idx="37">
                  <c:v>461.33800000000008</c:v>
                </c:pt>
                <c:pt idx="38">
                  <c:v>511.16700000000003</c:v>
                </c:pt>
                <c:pt idx="39">
                  <c:v>542.3069999999999</c:v>
                </c:pt>
                <c:pt idx="40">
                  <c:v>583.37000000000012</c:v>
                </c:pt>
                <c:pt idx="41">
                  <c:v>612.85199999999998</c:v>
                </c:pt>
                <c:pt idx="42">
                  <c:v>642.36</c:v>
                </c:pt>
                <c:pt idx="43">
                  <c:v>649.56799999999987</c:v>
                </c:pt>
                <c:pt idx="44">
                  <c:v>648.54500000000007</c:v>
                </c:pt>
                <c:pt idx="45">
                  <c:v>633.99799999999993</c:v>
                </c:pt>
                <c:pt idx="46">
                  <c:v>655.00400000000002</c:v>
                </c:pt>
                <c:pt idx="47">
                  <c:v>638.01499999999987</c:v>
                </c:pt>
                <c:pt idx="48">
                  <c:v>637.4799999999999</c:v>
                </c:pt>
                <c:pt idx="49">
                  <c:v>617.24200000000008</c:v>
                </c:pt>
                <c:pt idx="50">
                  <c:v>629.10200000000009</c:v>
                </c:pt>
                <c:pt idx="51">
                  <c:v>620.70700000000011</c:v>
                </c:pt>
                <c:pt idx="52">
                  <c:v>619.54100000000005</c:v>
                </c:pt>
                <c:pt idx="53">
                  <c:v>603.07500000000005</c:v>
                </c:pt>
                <c:pt idx="54">
                  <c:v>615.85500000000002</c:v>
                </c:pt>
                <c:pt idx="55">
                  <c:v>634.06700000000001</c:v>
                </c:pt>
                <c:pt idx="56">
                  <c:v>692.42700000000002</c:v>
                </c:pt>
                <c:pt idx="57">
                  <c:v>730.04500000000007</c:v>
                </c:pt>
                <c:pt idx="58">
                  <c:v>750.06299999999999</c:v>
                </c:pt>
                <c:pt idx="59">
                  <c:v>772.85699999999997</c:v>
                </c:pt>
                <c:pt idx="60">
                  <c:v>792.06100000000004</c:v>
                </c:pt>
                <c:pt idx="61">
                  <c:v>784.84199999999998</c:v>
                </c:pt>
                <c:pt idx="62">
                  <c:v>825.38599999999997</c:v>
                </c:pt>
                <c:pt idx="63">
                  <c:v>816.71499999999992</c:v>
                </c:pt>
                <c:pt idx="64">
                  <c:v>828.04100000000005</c:v>
                </c:pt>
                <c:pt idx="65">
                  <c:v>886.2299999999999</c:v>
                </c:pt>
                <c:pt idx="66">
                  <c:v>880.29200000000003</c:v>
                </c:pt>
                <c:pt idx="67">
                  <c:v>883.78599999999994</c:v>
                </c:pt>
                <c:pt idx="68">
                  <c:v>878.26</c:v>
                </c:pt>
                <c:pt idx="69">
                  <c:v>914.56299999999999</c:v>
                </c:pt>
                <c:pt idx="70">
                  <c:v>884.51200000000006</c:v>
                </c:pt>
                <c:pt idx="71">
                  <c:v>863.87</c:v>
                </c:pt>
                <c:pt idx="72">
                  <c:v>863.70799999999997</c:v>
                </c:pt>
                <c:pt idx="73">
                  <c:v>874.33999999999992</c:v>
                </c:pt>
                <c:pt idx="74">
                  <c:v>892.81999999999994</c:v>
                </c:pt>
                <c:pt idx="75">
                  <c:v>893.06700000000001</c:v>
                </c:pt>
                <c:pt idx="76">
                  <c:v>883.41899999999998</c:v>
                </c:pt>
                <c:pt idx="77">
                  <c:v>885.3610000000001</c:v>
                </c:pt>
                <c:pt idx="78">
                  <c:v>906.50599999999997</c:v>
                </c:pt>
                <c:pt idx="79">
                  <c:v>894.53000000000009</c:v>
                </c:pt>
                <c:pt idx="80">
                  <c:v>881.36699999999996</c:v>
                </c:pt>
                <c:pt idx="81">
                  <c:v>861.20700000000011</c:v>
                </c:pt>
                <c:pt idx="82">
                  <c:v>837.54399999999987</c:v>
                </c:pt>
                <c:pt idx="83">
                  <c:v>863.27300000000002</c:v>
                </c:pt>
                <c:pt idx="84">
                  <c:v>879.48500000000001</c:v>
                </c:pt>
                <c:pt idx="85">
                  <c:v>878.82</c:v>
                </c:pt>
                <c:pt idx="86">
                  <c:v>865.84900000000005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汇总'!$AE$14:$AE$101</c:f>
              <c:numCache>
                <c:formatCode>General</c:formatCode>
                <c:ptCount val="88"/>
                <c:pt idx="0">
                  <c:v>170.50399999999991</c:v>
                </c:pt>
                <c:pt idx="1">
                  <c:v>174.71699999999987</c:v>
                </c:pt>
                <c:pt idx="2">
                  <c:v>179.40299999999991</c:v>
                </c:pt>
                <c:pt idx="3">
                  <c:v>186.90299999999991</c:v>
                </c:pt>
                <c:pt idx="4">
                  <c:v>193.02799999999991</c:v>
                </c:pt>
                <c:pt idx="5">
                  <c:v>207.65100000000007</c:v>
                </c:pt>
                <c:pt idx="6">
                  <c:v>229.36900000000003</c:v>
                </c:pt>
                <c:pt idx="7">
                  <c:v>248.00499999999988</c:v>
                </c:pt>
                <c:pt idx="8">
                  <c:v>266.60300000000007</c:v>
                </c:pt>
                <c:pt idx="9">
                  <c:v>274.96799999999996</c:v>
                </c:pt>
                <c:pt idx="10">
                  <c:v>287.35400000000004</c:v>
                </c:pt>
                <c:pt idx="11">
                  <c:v>277.73699999999997</c:v>
                </c:pt>
                <c:pt idx="12">
                  <c:v>291.58899999999994</c:v>
                </c:pt>
                <c:pt idx="13">
                  <c:v>285.70600000000002</c:v>
                </c:pt>
                <c:pt idx="14">
                  <c:v>285.90200000000004</c:v>
                </c:pt>
                <c:pt idx="15">
                  <c:v>296.6930000000001</c:v>
                </c:pt>
                <c:pt idx="16">
                  <c:v>335.7109999999999</c:v>
                </c:pt>
                <c:pt idx="17">
                  <c:v>342.12699999999984</c:v>
                </c:pt>
                <c:pt idx="18">
                  <c:v>352.66099999999994</c:v>
                </c:pt>
                <c:pt idx="19">
                  <c:v>350.76700000000005</c:v>
                </c:pt>
                <c:pt idx="20">
                  <c:v>358.91700000000003</c:v>
                </c:pt>
                <c:pt idx="21">
                  <c:v>371.42099999999994</c:v>
                </c:pt>
                <c:pt idx="22">
                  <c:v>377.37199999999996</c:v>
                </c:pt>
                <c:pt idx="23">
                  <c:v>375.75300000000004</c:v>
                </c:pt>
                <c:pt idx="24">
                  <c:v>388.8900000000001</c:v>
                </c:pt>
                <c:pt idx="25">
                  <c:v>363.04000000000008</c:v>
                </c:pt>
                <c:pt idx="26">
                  <c:v>397.18700000000001</c:v>
                </c:pt>
                <c:pt idx="27">
                  <c:v>417.80500000000006</c:v>
                </c:pt>
                <c:pt idx="28">
                  <c:v>408.8119999999999</c:v>
                </c:pt>
                <c:pt idx="29">
                  <c:v>404.98199999999997</c:v>
                </c:pt>
                <c:pt idx="30">
                  <c:v>409.35</c:v>
                </c:pt>
                <c:pt idx="31">
                  <c:v>414.94900000000007</c:v>
                </c:pt>
                <c:pt idx="32">
                  <c:v>398.18900000000008</c:v>
                </c:pt>
                <c:pt idx="33">
                  <c:v>399.71400000000006</c:v>
                </c:pt>
                <c:pt idx="34">
                  <c:v>397.78100000000006</c:v>
                </c:pt>
                <c:pt idx="35">
                  <c:v>396.64299999999992</c:v>
                </c:pt>
                <c:pt idx="36">
                  <c:v>395.21500000000003</c:v>
                </c:pt>
                <c:pt idx="37">
                  <c:v>408.90100000000007</c:v>
                </c:pt>
                <c:pt idx="38">
                  <c:v>406.98500000000001</c:v>
                </c:pt>
                <c:pt idx="39">
                  <c:v>417.55000000000007</c:v>
                </c:pt>
                <c:pt idx="40">
                  <c:v>441.65800000000002</c:v>
                </c:pt>
                <c:pt idx="41">
                  <c:v>468.67399999999998</c:v>
                </c:pt>
                <c:pt idx="42">
                  <c:v>501.10799999999995</c:v>
                </c:pt>
                <c:pt idx="43">
                  <c:v>513.55100000000004</c:v>
                </c:pt>
                <c:pt idx="44">
                  <c:v>542.74099999999999</c:v>
                </c:pt>
                <c:pt idx="45">
                  <c:v>587.76599999999996</c:v>
                </c:pt>
                <c:pt idx="46">
                  <c:v>640.48</c:v>
                </c:pt>
                <c:pt idx="47">
                  <c:v>725.25000000000011</c:v>
                </c:pt>
                <c:pt idx="48">
                  <c:v>766.51699999999994</c:v>
                </c:pt>
                <c:pt idx="49">
                  <c:v>829.34</c:v>
                </c:pt>
                <c:pt idx="50">
                  <c:v>881.54100000000005</c:v>
                </c:pt>
                <c:pt idx="51">
                  <c:v>949.09499999999991</c:v>
                </c:pt>
                <c:pt idx="52">
                  <c:v>1010.96</c:v>
                </c:pt>
                <c:pt idx="53">
                  <c:v>1049.2</c:v>
                </c:pt>
                <c:pt idx="54">
                  <c:v>1147.865</c:v>
                </c:pt>
                <c:pt idx="55">
                  <c:v>1142.739</c:v>
                </c:pt>
                <c:pt idx="56">
                  <c:v>1168.3779999999999</c:v>
                </c:pt>
                <c:pt idx="57">
                  <c:v>1193.3399999999997</c:v>
                </c:pt>
                <c:pt idx="58">
                  <c:v>1247.2640000000001</c:v>
                </c:pt>
                <c:pt idx="59">
                  <c:v>1219.4160000000002</c:v>
                </c:pt>
                <c:pt idx="60">
                  <c:v>1199.1889999999999</c:v>
                </c:pt>
                <c:pt idx="61">
                  <c:v>1170.6410000000001</c:v>
                </c:pt>
                <c:pt idx="62">
                  <c:v>1114.347</c:v>
                </c:pt>
                <c:pt idx="63">
                  <c:v>1090.0889999999999</c:v>
                </c:pt>
                <c:pt idx="64">
                  <c:v>1088.0059999999999</c:v>
                </c:pt>
                <c:pt idx="65">
                  <c:v>1044.4680000000001</c:v>
                </c:pt>
                <c:pt idx="66">
                  <c:v>1057.4099999999999</c:v>
                </c:pt>
                <c:pt idx="67">
                  <c:v>1031.9740000000002</c:v>
                </c:pt>
                <c:pt idx="68">
                  <c:v>1019.1400000000001</c:v>
                </c:pt>
                <c:pt idx="69">
                  <c:v>983.34300000000007</c:v>
                </c:pt>
                <c:pt idx="70">
                  <c:v>934.01900000000012</c:v>
                </c:pt>
                <c:pt idx="71">
                  <c:v>911.64799999999991</c:v>
                </c:pt>
                <c:pt idx="72">
                  <c:v>911.95400000000006</c:v>
                </c:pt>
                <c:pt idx="73">
                  <c:v>868.26</c:v>
                </c:pt>
                <c:pt idx="74">
                  <c:v>849.28</c:v>
                </c:pt>
                <c:pt idx="75">
                  <c:v>845.88600000000008</c:v>
                </c:pt>
                <c:pt idx="76">
                  <c:v>823.10399999999993</c:v>
                </c:pt>
                <c:pt idx="77">
                  <c:v>817.63200000000006</c:v>
                </c:pt>
                <c:pt idx="78">
                  <c:v>795.23900000000015</c:v>
                </c:pt>
                <c:pt idx="79">
                  <c:v>775.13800000000003</c:v>
                </c:pt>
                <c:pt idx="80">
                  <c:v>742.37799999999993</c:v>
                </c:pt>
                <c:pt idx="81">
                  <c:v>728.08899999999994</c:v>
                </c:pt>
                <c:pt idx="82">
                  <c:v>715.43999999999994</c:v>
                </c:pt>
                <c:pt idx="83">
                  <c:v>706.99700000000007</c:v>
                </c:pt>
                <c:pt idx="84">
                  <c:v>706.09900000000016</c:v>
                </c:pt>
                <c:pt idx="85">
                  <c:v>707.56500000000005</c:v>
                </c:pt>
                <c:pt idx="86">
                  <c:v>706.38700000000006</c:v>
                </c:pt>
                <c:pt idx="87">
                  <c:v>686.48599999999988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汇总'!$AF$13:$AF$101</c:f>
              <c:numCache>
                <c:formatCode>General</c:formatCode>
                <c:ptCount val="89"/>
                <c:pt idx="0">
                  <c:v>224.65899999999999</c:v>
                </c:pt>
                <c:pt idx="1">
                  <c:v>228.41700000000003</c:v>
                </c:pt>
                <c:pt idx="2">
                  <c:v>230.89100000000008</c:v>
                </c:pt>
                <c:pt idx="3">
                  <c:v>233.23599999999988</c:v>
                </c:pt>
                <c:pt idx="4">
                  <c:v>242.1339999999999</c:v>
                </c:pt>
                <c:pt idx="5">
                  <c:v>266.48200000000008</c:v>
                </c:pt>
                <c:pt idx="6">
                  <c:v>286.02499999999998</c:v>
                </c:pt>
                <c:pt idx="7">
                  <c:v>313.69099999999992</c:v>
                </c:pt>
                <c:pt idx="8">
                  <c:v>336.38099999999997</c:v>
                </c:pt>
                <c:pt idx="9">
                  <c:v>353.74200000000008</c:v>
                </c:pt>
                <c:pt idx="10">
                  <c:v>366.75800000000004</c:v>
                </c:pt>
                <c:pt idx="11">
                  <c:v>391.46400000000006</c:v>
                </c:pt>
                <c:pt idx="12">
                  <c:v>407.24899999999991</c:v>
                </c:pt>
                <c:pt idx="13">
                  <c:v>396.529</c:v>
                </c:pt>
                <c:pt idx="14">
                  <c:v>411.58800000000008</c:v>
                </c:pt>
                <c:pt idx="15">
                  <c:v>426.10100000000011</c:v>
                </c:pt>
                <c:pt idx="16">
                  <c:v>410.14099999999996</c:v>
                </c:pt>
                <c:pt idx="17">
                  <c:v>443.55399999999997</c:v>
                </c:pt>
                <c:pt idx="18">
                  <c:v>444.68500000000006</c:v>
                </c:pt>
                <c:pt idx="19">
                  <c:v>431.85799999999995</c:v>
                </c:pt>
                <c:pt idx="20">
                  <c:v>442.57399999999996</c:v>
                </c:pt>
                <c:pt idx="21">
                  <c:v>440.13400000000013</c:v>
                </c:pt>
                <c:pt idx="22">
                  <c:v>462.23100000000011</c:v>
                </c:pt>
                <c:pt idx="23">
                  <c:v>480.09199999999987</c:v>
                </c:pt>
                <c:pt idx="24">
                  <c:v>470.72399999999993</c:v>
                </c:pt>
                <c:pt idx="25">
                  <c:v>468.36900000000003</c:v>
                </c:pt>
                <c:pt idx="26">
                  <c:v>464.80799999999988</c:v>
                </c:pt>
                <c:pt idx="27">
                  <c:v>458.31000000000006</c:v>
                </c:pt>
                <c:pt idx="28">
                  <c:v>461.85000000000014</c:v>
                </c:pt>
                <c:pt idx="29">
                  <c:v>462.99699999999984</c:v>
                </c:pt>
                <c:pt idx="30">
                  <c:v>463.13599999999997</c:v>
                </c:pt>
                <c:pt idx="31">
                  <c:v>471.18400000000008</c:v>
                </c:pt>
                <c:pt idx="32">
                  <c:v>499.46800000000007</c:v>
                </c:pt>
                <c:pt idx="33">
                  <c:v>506.44999999999993</c:v>
                </c:pt>
                <c:pt idx="34">
                  <c:v>534.88</c:v>
                </c:pt>
                <c:pt idx="35">
                  <c:v>563.25800000000004</c:v>
                </c:pt>
                <c:pt idx="36">
                  <c:v>582.54999999999995</c:v>
                </c:pt>
                <c:pt idx="37">
                  <c:v>598.18200000000013</c:v>
                </c:pt>
                <c:pt idx="38">
                  <c:v>647.68899999999996</c:v>
                </c:pt>
                <c:pt idx="39">
                  <c:v>681.36999999999989</c:v>
                </c:pt>
                <c:pt idx="40">
                  <c:v>692.16200000000003</c:v>
                </c:pt>
                <c:pt idx="41">
                  <c:v>727.78100000000006</c:v>
                </c:pt>
                <c:pt idx="42">
                  <c:v>764.6339999999999</c:v>
                </c:pt>
                <c:pt idx="43">
                  <c:v>799.86599999999999</c:v>
                </c:pt>
                <c:pt idx="44">
                  <c:v>844.89200000000005</c:v>
                </c:pt>
                <c:pt idx="45">
                  <c:v>890.27599999999995</c:v>
                </c:pt>
                <c:pt idx="46">
                  <c:v>906.40699999999993</c:v>
                </c:pt>
                <c:pt idx="47">
                  <c:v>950.14499999999987</c:v>
                </c:pt>
                <c:pt idx="48">
                  <c:v>943.59800000000007</c:v>
                </c:pt>
                <c:pt idx="49">
                  <c:v>944.62000000000012</c:v>
                </c:pt>
                <c:pt idx="50">
                  <c:v>955.27099999999996</c:v>
                </c:pt>
                <c:pt idx="51">
                  <c:v>960.48799999999994</c:v>
                </c:pt>
                <c:pt idx="52">
                  <c:v>982.02</c:v>
                </c:pt>
                <c:pt idx="53">
                  <c:v>1001.3469999999999</c:v>
                </c:pt>
                <c:pt idx="54">
                  <c:v>968.36999999999989</c:v>
                </c:pt>
                <c:pt idx="55">
                  <c:v>934.274</c:v>
                </c:pt>
                <c:pt idx="56">
                  <c:v>883.10199999999998</c:v>
                </c:pt>
                <c:pt idx="57">
                  <c:v>851.42000000000007</c:v>
                </c:pt>
                <c:pt idx="58">
                  <c:v>833.78199999999993</c:v>
                </c:pt>
                <c:pt idx="59">
                  <c:v>840.94500000000005</c:v>
                </c:pt>
                <c:pt idx="60">
                  <c:v>835.96400000000006</c:v>
                </c:pt>
                <c:pt idx="61">
                  <c:v>830.06400000000008</c:v>
                </c:pt>
                <c:pt idx="62">
                  <c:v>833.30700000000002</c:v>
                </c:pt>
                <c:pt idx="63">
                  <c:v>829.42900000000009</c:v>
                </c:pt>
                <c:pt idx="64">
                  <c:v>860.17200000000003</c:v>
                </c:pt>
                <c:pt idx="65">
                  <c:v>926.29499999999996</c:v>
                </c:pt>
                <c:pt idx="66">
                  <c:v>946.47399999999993</c:v>
                </c:pt>
                <c:pt idx="67">
                  <c:v>1008.9019999999999</c:v>
                </c:pt>
                <c:pt idx="68">
                  <c:v>1067.5160000000001</c:v>
                </c:pt>
                <c:pt idx="69">
                  <c:v>1119.9580000000001</c:v>
                </c:pt>
                <c:pt idx="70">
                  <c:v>1135.2670000000001</c:v>
                </c:pt>
                <c:pt idx="71">
                  <c:v>1137.9940000000001</c:v>
                </c:pt>
                <c:pt idx="72">
                  <c:v>1243.5929999999998</c:v>
                </c:pt>
                <c:pt idx="73">
                  <c:v>1266.4690000000001</c:v>
                </c:pt>
                <c:pt idx="74">
                  <c:v>1269.8540000000003</c:v>
                </c:pt>
                <c:pt idx="75">
                  <c:v>1213.8589999999999</c:v>
                </c:pt>
                <c:pt idx="76">
                  <c:v>1246.1219999999998</c:v>
                </c:pt>
                <c:pt idx="77">
                  <c:v>1216.9889999999998</c:v>
                </c:pt>
                <c:pt idx="78">
                  <c:v>1198.7449999999999</c:v>
                </c:pt>
                <c:pt idx="79">
                  <c:v>1122.5769999999998</c:v>
                </c:pt>
                <c:pt idx="80">
                  <c:v>1139.962</c:v>
                </c:pt>
                <c:pt idx="81">
                  <c:v>1097.8440000000001</c:v>
                </c:pt>
                <c:pt idx="82">
                  <c:v>1063.6679999999999</c:v>
                </c:pt>
                <c:pt idx="83">
                  <c:v>1025.1639999999998</c:v>
                </c:pt>
                <c:pt idx="84">
                  <c:v>951.31399999999996</c:v>
                </c:pt>
                <c:pt idx="85">
                  <c:v>948.08400000000006</c:v>
                </c:pt>
                <c:pt idx="86">
                  <c:v>975.48199999999997</c:v>
                </c:pt>
                <c:pt idx="87">
                  <c:v>920.75400000000002</c:v>
                </c:pt>
                <c:pt idx="88">
                  <c:v>909.85199999999998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282448"/>
        <c:axId val="776279728"/>
      </c:scatterChart>
      <c:valAx>
        <c:axId val="776282448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6279728"/>
        <c:crosses val="autoZero"/>
        <c:crossBetween val="midCat"/>
      </c:valAx>
      <c:valAx>
        <c:axId val="776279728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628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Daughter Cells(15 cells)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汇总'!$AG$25:$AG$101</c:f>
              <c:numCache>
                <c:formatCode>General</c:formatCode>
                <c:ptCount val="77"/>
                <c:pt idx="0">
                  <c:v>237.26599999999996</c:v>
                </c:pt>
                <c:pt idx="1">
                  <c:v>243.74300000000005</c:v>
                </c:pt>
                <c:pt idx="2">
                  <c:v>258.25399999999991</c:v>
                </c:pt>
                <c:pt idx="3">
                  <c:v>266.16399999999987</c:v>
                </c:pt>
                <c:pt idx="4">
                  <c:v>280.79199999999992</c:v>
                </c:pt>
                <c:pt idx="5">
                  <c:v>317.65200000000004</c:v>
                </c:pt>
                <c:pt idx="6">
                  <c:v>300.68100000000004</c:v>
                </c:pt>
                <c:pt idx="7">
                  <c:v>307.25199999999995</c:v>
                </c:pt>
                <c:pt idx="8">
                  <c:v>331.37</c:v>
                </c:pt>
                <c:pt idx="9">
                  <c:v>360.32300000000009</c:v>
                </c:pt>
                <c:pt idx="10">
                  <c:v>386.78700000000003</c:v>
                </c:pt>
                <c:pt idx="11">
                  <c:v>409.65600000000006</c:v>
                </c:pt>
                <c:pt idx="12">
                  <c:v>430.99400000000003</c:v>
                </c:pt>
                <c:pt idx="13">
                  <c:v>440.41999999999985</c:v>
                </c:pt>
                <c:pt idx="14">
                  <c:v>438.47400000000005</c:v>
                </c:pt>
                <c:pt idx="15">
                  <c:v>430.26499999999999</c:v>
                </c:pt>
                <c:pt idx="16">
                  <c:v>442.9140000000001</c:v>
                </c:pt>
                <c:pt idx="17">
                  <c:v>440.53699999999992</c:v>
                </c:pt>
                <c:pt idx="18">
                  <c:v>457.52399999999989</c:v>
                </c:pt>
                <c:pt idx="19">
                  <c:v>472.79799999999989</c:v>
                </c:pt>
                <c:pt idx="20">
                  <c:v>506.91399999999999</c:v>
                </c:pt>
                <c:pt idx="21">
                  <c:v>541.21499999999992</c:v>
                </c:pt>
                <c:pt idx="22">
                  <c:v>588.67399999999986</c:v>
                </c:pt>
                <c:pt idx="23">
                  <c:v>615.48199999999997</c:v>
                </c:pt>
                <c:pt idx="24">
                  <c:v>610.43700000000001</c:v>
                </c:pt>
                <c:pt idx="25">
                  <c:v>606.90900000000011</c:v>
                </c:pt>
                <c:pt idx="26">
                  <c:v>606.101</c:v>
                </c:pt>
                <c:pt idx="27">
                  <c:v>600.99300000000017</c:v>
                </c:pt>
                <c:pt idx="28">
                  <c:v>596.07400000000007</c:v>
                </c:pt>
                <c:pt idx="29">
                  <c:v>580.30800000000011</c:v>
                </c:pt>
                <c:pt idx="30">
                  <c:v>596.53200000000004</c:v>
                </c:pt>
                <c:pt idx="31">
                  <c:v>581.25800000000004</c:v>
                </c:pt>
                <c:pt idx="32">
                  <c:v>592.62700000000007</c:v>
                </c:pt>
                <c:pt idx="33">
                  <c:v>578.06399999999996</c:v>
                </c:pt>
                <c:pt idx="34">
                  <c:v>566.45900000000006</c:v>
                </c:pt>
                <c:pt idx="35">
                  <c:v>561.66500000000008</c:v>
                </c:pt>
                <c:pt idx="36">
                  <c:v>583.11899999999991</c:v>
                </c:pt>
                <c:pt idx="37">
                  <c:v>606.70199999999988</c:v>
                </c:pt>
                <c:pt idx="38">
                  <c:v>637.97199999999987</c:v>
                </c:pt>
                <c:pt idx="39">
                  <c:v>664.69700000000012</c:v>
                </c:pt>
                <c:pt idx="40">
                  <c:v>701.48699999999997</c:v>
                </c:pt>
                <c:pt idx="41">
                  <c:v>787.351</c:v>
                </c:pt>
                <c:pt idx="42">
                  <c:v>868.73800000000006</c:v>
                </c:pt>
                <c:pt idx="43">
                  <c:v>919.82800000000009</c:v>
                </c:pt>
                <c:pt idx="44">
                  <c:v>981.99700000000007</c:v>
                </c:pt>
                <c:pt idx="45">
                  <c:v>1015.9130000000001</c:v>
                </c:pt>
                <c:pt idx="46">
                  <c:v>1066.192</c:v>
                </c:pt>
                <c:pt idx="47">
                  <c:v>1113.1709999999998</c:v>
                </c:pt>
                <c:pt idx="48">
                  <c:v>1168.7660000000001</c:v>
                </c:pt>
                <c:pt idx="49">
                  <c:v>1209.4280000000003</c:v>
                </c:pt>
                <c:pt idx="50">
                  <c:v>1279.6390000000001</c:v>
                </c:pt>
                <c:pt idx="51">
                  <c:v>1267.1769999999997</c:v>
                </c:pt>
                <c:pt idx="52">
                  <c:v>1316.6590000000001</c:v>
                </c:pt>
                <c:pt idx="53">
                  <c:v>1362.7170000000001</c:v>
                </c:pt>
                <c:pt idx="54">
                  <c:v>1336.5439999999999</c:v>
                </c:pt>
                <c:pt idx="55">
                  <c:v>1379.578</c:v>
                </c:pt>
                <c:pt idx="56">
                  <c:v>1312.692</c:v>
                </c:pt>
                <c:pt idx="57">
                  <c:v>1265.998</c:v>
                </c:pt>
                <c:pt idx="58">
                  <c:v>1282.0010000000002</c:v>
                </c:pt>
                <c:pt idx="59">
                  <c:v>1276.4070000000002</c:v>
                </c:pt>
                <c:pt idx="60">
                  <c:v>1281.6389999999999</c:v>
                </c:pt>
                <c:pt idx="61">
                  <c:v>1367.2440000000001</c:v>
                </c:pt>
                <c:pt idx="62">
                  <c:v>1357.1289999999999</c:v>
                </c:pt>
                <c:pt idx="63">
                  <c:v>1342.508</c:v>
                </c:pt>
                <c:pt idx="64">
                  <c:v>1369.576</c:v>
                </c:pt>
                <c:pt idx="65">
                  <c:v>1274.7570000000001</c:v>
                </c:pt>
                <c:pt idx="66">
                  <c:v>1255.364</c:v>
                </c:pt>
                <c:pt idx="67">
                  <c:v>1178.9879999999998</c:v>
                </c:pt>
                <c:pt idx="68">
                  <c:v>1185.9380000000001</c:v>
                </c:pt>
                <c:pt idx="69">
                  <c:v>1155.1660000000002</c:v>
                </c:pt>
                <c:pt idx="70">
                  <c:v>1190.6560000000002</c:v>
                </c:pt>
                <c:pt idx="71">
                  <c:v>1222.3999999999999</c:v>
                </c:pt>
                <c:pt idx="72">
                  <c:v>1270.5569999999998</c:v>
                </c:pt>
                <c:pt idx="73">
                  <c:v>1265.83</c:v>
                </c:pt>
                <c:pt idx="74">
                  <c:v>1241.6999999999998</c:v>
                </c:pt>
                <c:pt idx="75">
                  <c:v>1164.309</c:v>
                </c:pt>
                <c:pt idx="76">
                  <c:v>1166.404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汇总'!$AH$15:$AH$101</c:f>
              <c:numCache>
                <c:formatCode>0.00_);[Red]\(0.00\)</c:formatCode>
                <c:ptCount val="87"/>
                <c:pt idx="0">
                  <c:v>193.26300000000003</c:v>
                </c:pt>
                <c:pt idx="1">
                  <c:v>193.41999999999996</c:v>
                </c:pt>
                <c:pt idx="2">
                  <c:v>192.73599999999988</c:v>
                </c:pt>
                <c:pt idx="3">
                  <c:v>195.05499999999995</c:v>
                </c:pt>
                <c:pt idx="4">
                  <c:v>199.86300000000006</c:v>
                </c:pt>
                <c:pt idx="5">
                  <c:v>208.524</c:v>
                </c:pt>
                <c:pt idx="6">
                  <c:v>219.53500000000008</c:v>
                </c:pt>
                <c:pt idx="7">
                  <c:v>243.43400000000008</c:v>
                </c:pt>
                <c:pt idx="8">
                  <c:v>277.26499999999987</c:v>
                </c:pt>
                <c:pt idx="9">
                  <c:v>331.93200000000002</c:v>
                </c:pt>
                <c:pt idx="10">
                  <c:v>407.45999999999992</c:v>
                </c:pt>
                <c:pt idx="11">
                  <c:v>486.29399999999998</c:v>
                </c:pt>
                <c:pt idx="12">
                  <c:v>565.00299999999993</c:v>
                </c:pt>
                <c:pt idx="13">
                  <c:v>628.33199999999999</c:v>
                </c:pt>
                <c:pt idx="14">
                  <c:v>674.24499999999989</c:v>
                </c:pt>
                <c:pt idx="15">
                  <c:v>746.85400000000004</c:v>
                </c:pt>
                <c:pt idx="16">
                  <c:v>769.44200000000001</c:v>
                </c:pt>
                <c:pt idx="17">
                  <c:v>798.11599999999999</c:v>
                </c:pt>
                <c:pt idx="18">
                  <c:v>762.42299999999989</c:v>
                </c:pt>
                <c:pt idx="19">
                  <c:v>770.34699999999998</c:v>
                </c:pt>
                <c:pt idx="20">
                  <c:v>772.27700000000004</c:v>
                </c:pt>
                <c:pt idx="21">
                  <c:v>790.89</c:v>
                </c:pt>
                <c:pt idx="22">
                  <c:v>763.3359999999999</c:v>
                </c:pt>
                <c:pt idx="23">
                  <c:v>764.07999999999993</c:v>
                </c:pt>
                <c:pt idx="24">
                  <c:v>742.197</c:v>
                </c:pt>
                <c:pt idx="25">
                  <c:v>706.572</c:v>
                </c:pt>
                <c:pt idx="26">
                  <c:v>698.35600000000011</c:v>
                </c:pt>
                <c:pt idx="27">
                  <c:v>665.14800000000002</c:v>
                </c:pt>
                <c:pt idx="28">
                  <c:v>677.06</c:v>
                </c:pt>
                <c:pt idx="29">
                  <c:v>663.77599999999995</c:v>
                </c:pt>
                <c:pt idx="30">
                  <c:v>684.07500000000005</c:v>
                </c:pt>
                <c:pt idx="31">
                  <c:v>675.47299999999996</c:v>
                </c:pt>
                <c:pt idx="32">
                  <c:v>668.995</c:v>
                </c:pt>
                <c:pt idx="33">
                  <c:v>686.85799999999995</c:v>
                </c:pt>
                <c:pt idx="34">
                  <c:v>687.02200000000005</c:v>
                </c:pt>
                <c:pt idx="35">
                  <c:v>673.35900000000015</c:v>
                </c:pt>
                <c:pt idx="36">
                  <c:v>663.6350000000001</c:v>
                </c:pt>
                <c:pt idx="37">
                  <c:v>649.51</c:v>
                </c:pt>
                <c:pt idx="38">
                  <c:v>630.18200000000002</c:v>
                </c:pt>
                <c:pt idx="39">
                  <c:v>611.30100000000004</c:v>
                </c:pt>
                <c:pt idx="40">
                  <c:v>623.79100000000005</c:v>
                </c:pt>
                <c:pt idx="41">
                  <c:v>615.78400000000011</c:v>
                </c:pt>
                <c:pt idx="42">
                  <c:v>610.29399999999998</c:v>
                </c:pt>
                <c:pt idx="43">
                  <c:v>611.60199999999998</c:v>
                </c:pt>
                <c:pt idx="44">
                  <c:v>564.423</c:v>
                </c:pt>
                <c:pt idx="45">
                  <c:v>555.38900000000001</c:v>
                </c:pt>
                <c:pt idx="46">
                  <c:v>571.55099999999993</c:v>
                </c:pt>
                <c:pt idx="47">
                  <c:v>579.22799999999995</c:v>
                </c:pt>
                <c:pt idx="48">
                  <c:v>578.86099999999999</c:v>
                </c:pt>
                <c:pt idx="49">
                  <c:v>552.03099999999995</c:v>
                </c:pt>
                <c:pt idx="50">
                  <c:v>550.48300000000006</c:v>
                </c:pt>
                <c:pt idx="51">
                  <c:v>560.98099999999988</c:v>
                </c:pt>
                <c:pt idx="52">
                  <c:v>542.69200000000001</c:v>
                </c:pt>
                <c:pt idx="53">
                  <c:v>553.94100000000014</c:v>
                </c:pt>
                <c:pt idx="54">
                  <c:v>542.30400000000009</c:v>
                </c:pt>
                <c:pt idx="55">
                  <c:v>527.20500000000004</c:v>
                </c:pt>
                <c:pt idx="56">
                  <c:v>500.00399999999991</c:v>
                </c:pt>
                <c:pt idx="57">
                  <c:v>497.67999999999995</c:v>
                </c:pt>
                <c:pt idx="58">
                  <c:v>493.90000000000009</c:v>
                </c:pt>
                <c:pt idx="59">
                  <c:v>477.39600000000007</c:v>
                </c:pt>
                <c:pt idx="60">
                  <c:v>466.03399999999988</c:v>
                </c:pt>
                <c:pt idx="61">
                  <c:v>459.40099999999995</c:v>
                </c:pt>
                <c:pt idx="62">
                  <c:v>472.52300000000002</c:v>
                </c:pt>
                <c:pt idx="63">
                  <c:v>496.43299999999988</c:v>
                </c:pt>
                <c:pt idx="64">
                  <c:v>509.16700000000003</c:v>
                </c:pt>
                <c:pt idx="65">
                  <c:v>546.62800000000004</c:v>
                </c:pt>
                <c:pt idx="66">
                  <c:v>553.47900000000004</c:v>
                </c:pt>
                <c:pt idx="67">
                  <c:v>563.78400000000011</c:v>
                </c:pt>
                <c:pt idx="68">
                  <c:v>589.69600000000014</c:v>
                </c:pt>
                <c:pt idx="69">
                  <c:v>596.82600000000002</c:v>
                </c:pt>
                <c:pt idx="70">
                  <c:v>617.13200000000006</c:v>
                </c:pt>
                <c:pt idx="71">
                  <c:v>638.76700000000005</c:v>
                </c:pt>
                <c:pt idx="72">
                  <c:v>655.48300000000006</c:v>
                </c:pt>
                <c:pt idx="73">
                  <c:v>647.15900000000011</c:v>
                </c:pt>
                <c:pt idx="74">
                  <c:v>674.98400000000004</c:v>
                </c:pt>
                <c:pt idx="75">
                  <c:v>644.45899999999995</c:v>
                </c:pt>
                <c:pt idx="76">
                  <c:v>641.89499999999987</c:v>
                </c:pt>
                <c:pt idx="77">
                  <c:v>649.9620000000001</c:v>
                </c:pt>
                <c:pt idx="78">
                  <c:v>651.64</c:v>
                </c:pt>
                <c:pt idx="79">
                  <c:v>631.40099999999995</c:v>
                </c:pt>
                <c:pt idx="80">
                  <c:v>624.99</c:v>
                </c:pt>
                <c:pt idx="81">
                  <c:v>634.8309999999999</c:v>
                </c:pt>
                <c:pt idx="82">
                  <c:v>631.32099999999991</c:v>
                </c:pt>
                <c:pt idx="83">
                  <c:v>641.26400000000001</c:v>
                </c:pt>
                <c:pt idx="84">
                  <c:v>632.24099999999987</c:v>
                </c:pt>
                <c:pt idx="85">
                  <c:v>626.08299999999986</c:v>
                </c:pt>
                <c:pt idx="86">
                  <c:v>632.66999999999996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汇总'!$AI$11:$AI$101</c:f>
              <c:numCache>
                <c:formatCode>General</c:formatCode>
                <c:ptCount val="91"/>
                <c:pt idx="0">
                  <c:v>165.08699999999988</c:v>
                </c:pt>
                <c:pt idx="1">
                  <c:v>163.43899999999996</c:v>
                </c:pt>
                <c:pt idx="2">
                  <c:v>165.36400000000003</c:v>
                </c:pt>
                <c:pt idx="3">
                  <c:v>172.82900000000006</c:v>
                </c:pt>
                <c:pt idx="4">
                  <c:v>171.59400000000005</c:v>
                </c:pt>
                <c:pt idx="5">
                  <c:v>171.245</c:v>
                </c:pt>
                <c:pt idx="6">
                  <c:v>170.35699999999986</c:v>
                </c:pt>
                <c:pt idx="7">
                  <c:v>170.41300000000001</c:v>
                </c:pt>
                <c:pt idx="8">
                  <c:v>174.15699999999993</c:v>
                </c:pt>
                <c:pt idx="9">
                  <c:v>195.07400000000007</c:v>
                </c:pt>
                <c:pt idx="10">
                  <c:v>212.32200000000012</c:v>
                </c:pt>
                <c:pt idx="11">
                  <c:v>236.80100000000004</c:v>
                </c:pt>
                <c:pt idx="12">
                  <c:v>253.10500000000002</c:v>
                </c:pt>
                <c:pt idx="13">
                  <c:v>262.52</c:v>
                </c:pt>
                <c:pt idx="14">
                  <c:v>293.58299999999997</c:v>
                </c:pt>
                <c:pt idx="15">
                  <c:v>309.99400000000003</c:v>
                </c:pt>
                <c:pt idx="16">
                  <c:v>316.8599999999999</c:v>
                </c:pt>
                <c:pt idx="17">
                  <c:v>317.09499999999991</c:v>
                </c:pt>
                <c:pt idx="18">
                  <c:v>314.77600000000007</c:v>
                </c:pt>
                <c:pt idx="19">
                  <c:v>328.57100000000014</c:v>
                </c:pt>
                <c:pt idx="20">
                  <c:v>327.81799999999987</c:v>
                </c:pt>
                <c:pt idx="21">
                  <c:v>329.76199999999994</c:v>
                </c:pt>
                <c:pt idx="22">
                  <c:v>328.34999999999991</c:v>
                </c:pt>
                <c:pt idx="23">
                  <c:v>361.95099999999991</c:v>
                </c:pt>
                <c:pt idx="24">
                  <c:v>370.26200000000006</c:v>
                </c:pt>
                <c:pt idx="25">
                  <c:v>361.48200000000008</c:v>
                </c:pt>
                <c:pt idx="26">
                  <c:v>364.94399999999996</c:v>
                </c:pt>
                <c:pt idx="27">
                  <c:v>368.64299999999992</c:v>
                </c:pt>
                <c:pt idx="28">
                  <c:v>364.3180000000001</c:v>
                </c:pt>
                <c:pt idx="29">
                  <c:v>356.08299999999997</c:v>
                </c:pt>
                <c:pt idx="30">
                  <c:v>362.096</c:v>
                </c:pt>
                <c:pt idx="31">
                  <c:v>365.96100000000001</c:v>
                </c:pt>
                <c:pt idx="32">
                  <c:v>365.851</c:v>
                </c:pt>
                <c:pt idx="33">
                  <c:v>368.14800000000002</c:v>
                </c:pt>
                <c:pt idx="34">
                  <c:v>361.65500000000009</c:v>
                </c:pt>
                <c:pt idx="35">
                  <c:v>366.65099999999995</c:v>
                </c:pt>
                <c:pt idx="36">
                  <c:v>367.06899999999996</c:v>
                </c:pt>
                <c:pt idx="37">
                  <c:v>377.04099999999994</c:v>
                </c:pt>
                <c:pt idx="38">
                  <c:v>385.56599999999992</c:v>
                </c:pt>
                <c:pt idx="39">
                  <c:v>381.6049999999999</c:v>
                </c:pt>
                <c:pt idx="40">
                  <c:v>403.89300000000014</c:v>
                </c:pt>
                <c:pt idx="41">
                  <c:v>401.53800000000012</c:v>
                </c:pt>
                <c:pt idx="42">
                  <c:v>405.88699999999994</c:v>
                </c:pt>
                <c:pt idx="43">
                  <c:v>428.19999999999993</c:v>
                </c:pt>
                <c:pt idx="44">
                  <c:v>458.21399999999994</c:v>
                </c:pt>
                <c:pt idx="45">
                  <c:v>472.57899999999995</c:v>
                </c:pt>
                <c:pt idx="46">
                  <c:v>499.88599999999997</c:v>
                </c:pt>
                <c:pt idx="47">
                  <c:v>524.82799999999986</c:v>
                </c:pt>
                <c:pt idx="48">
                  <c:v>533.81900000000007</c:v>
                </c:pt>
                <c:pt idx="49">
                  <c:v>543.76599999999996</c:v>
                </c:pt>
                <c:pt idx="50">
                  <c:v>547.39200000000005</c:v>
                </c:pt>
                <c:pt idx="51">
                  <c:v>540.74800000000005</c:v>
                </c:pt>
                <c:pt idx="52">
                  <c:v>527.52199999999993</c:v>
                </c:pt>
                <c:pt idx="53">
                  <c:v>519.38300000000004</c:v>
                </c:pt>
                <c:pt idx="54">
                  <c:v>529.16300000000001</c:v>
                </c:pt>
                <c:pt idx="55">
                  <c:v>530.54300000000012</c:v>
                </c:pt>
                <c:pt idx="56">
                  <c:v>520.55200000000002</c:v>
                </c:pt>
                <c:pt idx="57">
                  <c:v>517.58100000000002</c:v>
                </c:pt>
                <c:pt idx="58">
                  <c:v>501.84500000000003</c:v>
                </c:pt>
                <c:pt idx="59">
                  <c:v>482.0440000000001</c:v>
                </c:pt>
                <c:pt idx="60">
                  <c:v>500.68599999999992</c:v>
                </c:pt>
                <c:pt idx="61">
                  <c:v>550.6930000000001</c:v>
                </c:pt>
                <c:pt idx="62">
                  <c:v>540.09799999999996</c:v>
                </c:pt>
                <c:pt idx="63">
                  <c:v>543.69499999999994</c:v>
                </c:pt>
                <c:pt idx="64">
                  <c:v>528.95600000000002</c:v>
                </c:pt>
                <c:pt idx="65">
                  <c:v>515.85600000000011</c:v>
                </c:pt>
                <c:pt idx="66">
                  <c:v>512.63699999999994</c:v>
                </c:pt>
                <c:pt idx="67">
                  <c:v>509.64799999999991</c:v>
                </c:pt>
                <c:pt idx="68">
                  <c:v>498.95199999999988</c:v>
                </c:pt>
                <c:pt idx="69">
                  <c:v>484.54499999999996</c:v>
                </c:pt>
                <c:pt idx="70">
                  <c:v>497.08500000000015</c:v>
                </c:pt>
                <c:pt idx="71">
                  <c:v>476.68000000000006</c:v>
                </c:pt>
                <c:pt idx="72">
                  <c:v>498.56799999999987</c:v>
                </c:pt>
                <c:pt idx="73">
                  <c:v>513.83299999999997</c:v>
                </c:pt>
                <c:pt idx="74">
                  <c:v>538.65</c:v>
                </c:pt>
                <c:pt idx="75">
                  <c:v>583.47</c:v>
                </c:pt>
                <c:pt idx="76">
                  <c:v>618.86400000000003</c:v>
                </c:pt>
                <c:pt idx="77">
                  <c:v>642.16800000000001</c:v>
                </c:pt>
                <c:pt idx="78">
                  <c:v>654.31999999999994</c:v>
                </c:pt>
                <c:pt idx="79">
                  <c:v>694.18</c:v>
                </c:pt>
                <c:pt idx="80">
                  <c:v>722.70400000000006</c:v>
                </c:pt>
                <c:pt idx="81">
                  <c:v>738.30099999999993</c:v>
                </c:pt>
                <c:pt idx="82">
                  <c:v>759.17500000000007</c:v>
                </c:pt>
                <c:pt idx="83">
                  <c:v>764.16499999999985</c:v>
                </c:pt>
                <c:pt idx="84">
                  <c:v>737.74800000000005</c:v>
                </c:pt>
                <c:pt idx="85">
                  <c:v>734.65399999999988</c:v>
                </c:pt>
                <c:pt idx="86">
                  <c:v>735.21799999999996</c:v>
                </c:pt>
                <c:pt idx="87">
                  <c:v>746.678</c:v>
                </c:pt>
                <c:pt idx="88">
                  <c:v>737.19999999999993</c:v>
                </c:pt>
                <c:pt idx="89">
                  <c:v>743.97</c:v>
                </c:pt>
                <c:pt idx="90">
                  <c:v>727.89099999999985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汇总'!$AJ$21:$AJ$100</c:f>
              <c:numCache>
                <c:formatCode>0.00_);[Red]\(0.00\)</c:formatCode>
                <c:ptCount val="80"/>
                <c:pt idx="0">
                  <c:v>218.50300000000004</c:v>
                </c:pt>
                <c:pt idx="1">
                  <c:v>228.24399999999991</c:v>
                </c:pt>
                <c:pt idx="2">
                  <c:v>234.66399999999999</c:v>
                </c:pt>
                <c:pt idx="3">
                  <c:v>242.84800000000007</c:v>
                </c:pt>
                <c:pt idx="4">
                  <c:v>249.95600000000002</c:v>
                </c:pt>
                <c:pt idx="5">
                  <c:v>266.59999999999991</c:v>
                </c:pt>
                <c:pt idx="6">
                  <c:v>277.98799999999994</c:v>
                </c:pt>
                <c:pt idx="7">
                  <c:v>293.24800000000005</c:v>
                </c:pt>
                <c:pt idx="8">
                  <c:v>320.00600000000009</c:v>
                </c:pt>
                <c:pt idx="9">
                  <c:v>352.33199999999999</c:v>
                </c:pt>
                <c:pt idx="10">
                  <c:v>370.24499999999989</c:v>
                </c:pt>
                <c:pt idx="11">
                  <c:v>388.71299999999997</c:v>
                </c:pt>
                <c:pt idx="12">
                  <c:v>417.71300000000008</c:v>
                </c:pt>
                <c:pt idx="13">
                  <c:v>446.68200000000013</c:v>
                </c:pt>
                <c:pt idx="14">
                  <c:v>489.73799999999994</c:v>
                </c:pt>
                <c:pt idx="15">
                  <c:v>540.54700000000003</c:v>
                </c:pt>
                <c:pt idx="16">
                  <c:v>597.54499999999996</c:v>
                </c:pt>
                <c:pt idx="17">
                  <c:v>661.20300000000009</c:v>
                </c:pt>
                <c:pt idx="18">
                  <c:v>726.21600000000001</c:v>
                </c:pt>
                <c:pt idx="19">
                  <c:v>745.50299999999993</c:v>
                </c:pt>
                <c:pt idx="20">
                  <c:v>761.923</c:v>
                </c:pt>
                <c:pt idx="21">
                  <c:v>806.57900000000006</c:v>
                </c:pt>
                <c:pt idx="22">
                  <c:v>810.91700000000003</c:v>
                </c:pt>
                <c:pt idx="23">
                  <c:v>821.86500000000012</c:v>
                </c:pt>
                <c:pt idx="24">
                  <c:v>775.60800000000006</c:v>
                </c:pt>
                <c:pt idx="25">
                  <c:v>824.16300000000001</c:v>
                </c:pt>
                <c:pt idx="26">
                  <c:v>799.10500000000002</c:v>
                </c:pt>
                <c:pt idx="27">
                  <c:v>801.1930000000001</c:v>
                </c:pt>
                <c:pt idx="28">
                  <c:v>794.7299999999999</c:v>
                </c:pt>
                <c:pt idx="29">
                  <c:v>859.01300000000003</c:v>
                </c:pt>
                <c:pt idx="30">
                  <c:v>840.2600000000001</c:v>
                </c:pt>
                <c:pt idx="31">
                  <c:v>842.44699999999989</c:v>
                </c:pt>
                <c:pt idx="32">
                  <c:v>829.63900000000001</c:v>
                </c:pt>
                <c:pt idx="33">
                  <c:v>816.92000000000007</c:v>
                </c:pt>
                <c:pt idx="34">
                  <c:v>797.048</c:v>
                </c:pt>
                <c:pt idx="35">
                  <c:v>787.66699999999992</c:v>
                </c:pt>
                <c:pt idx="36">
                  <c:v>761.91899999999998</c:v>
                </c:pt>
                <c:pt idx="37">
                  <c:v>752.24000000000012</c:v>
                </c:pt>
                <c:pt idx="38">
                  <c:v>736.3069999999999</c:v>
                </c:pt>
                <c:pt idx="39">
                  <c:v>747.15200000000004</c:v>
                </c:pt>
                <c:pt idx="40">
                  <c:v>727.36699999999996</c:v>
                </c:pt>
                <c:pt idx="41">
                  <c:v>721.846</c:v>
                </c:pt>
                <c:pt idx="42">
                  <c:v>722.92599999999993</c:v>
                </c:pt>
                <c:pt idx="43">
                  <c:v>747.58799999999997</c:v>
                </c:pt>
                <c:pt idx="44">
                  <c:v>799.9670000000001</c:v>
                </c:pt>
                <c:pt idx="45">
                  <c:v>829.82100000000003</c:v>
                </c:pt>
                <c:pt idx="46">
                  <c:v>856.2700000000001</c:v>
                </c:pt>
                <c:pt idx="47">
                  <c:v>877.26800000000003</c:v>
                </c:pt>
                <c:pt idx="48">
                  <c:v>905.78099999999995</c:v>
                </c:pt>
                <c:pt idx="49">
                  <c:v>922.048</c:v>
                </c:pt>
                <c:pt idx="50">
                  <c:v>945.14099999999996</c:v>
                </c:pt>
                <c:pt idx="51">
                  <c:v>948.77099999999996</c:v>
                </c:pt>
                <c:pt idx="52">
                  <c:v>964.97600000000011</c:v>
                </c:pt>
                <c:pt idx="53">
                  <c:v>932.82399999999996</c:v>
                </c:pt>
                <c:pt idx="54">
                  <c:v>903.22899999999993</c:v>
                </c:pt>
                <c:pt idx="55">
                  <c:v>880.904</c:v>
                </c:pt>
                <c:pt idx="56">
                  <c:v>894.37400000000002</c:v>
                </c:pt>
                <c:pt idx="57">
                  <c:v>848.07799999999986</c:v>
                </c:pt>
                <c:pt idx="58">
                  <c:v>868.03000000000009</c:v>
                </c:pt>
                <c:pt idx="59">
                  <c:v>891.17300000000012</c:v>
                </c:pt>
                <c:pt idx="60">
                  <c:v>866.50099999999998</c:v>
                </c:pt>
                <c:pt idx="61">
                  <c:v>815.71999999999991</c:v>
                </c:pt>
                <c:pt idx="62">
                  <c:v>839.37399999999991</c:v>
                </c:pt>
                <c:pt idx="63">
                  <c:v>819.97400000000005</c:v>
                </c:pt>
                <c:pt idx="64">
                  <c:v>844.81899999999996</c:v>
                </c:pt>
                <c:pt idx="65">
                  <c:v>837.19299999999998</c:v>
                </c:pt>
                <c:pt idx="66">
                  <c:v>801.0870000000001</c:v>
                </c:pt>
                <c:pt idx="67">
                  <c:v>804.15599999999995</c:v>
                </c:pt>
                <c:pt idx="68">
                  <c:v>789.50400000000002</c:v>
                </c:pt>
                <c:pt idx="69">
                  <c:v>781.2700000000001</c:v>
                </c:pt>
                <c:pt idx="70">
                  <c:v>770.28800000000001</c:v>
                </c:pt>
                <c:pt idx="71">
                  <c:v>766.21600000000001</c:v>
                </c:pt>
                <c:pt idx="72">
                  <c:v>761.13299999999992</c:v>
                </c:pt>
                <c:pt idx="73">
                  <c:v>729.87899999999991</c:v>
                </c:pt>
                <c:pt idx="74">
                  <c:v>729.28899999999987</c:v>
                </c:pt>
                <c:pt idx="75">
                  <c:v>742.90700000000004</c:v>
                </c:pt>
                <c:pt idx="76">
                  <c:v>769.83900000000006</c:v>
                </c:pt>
                <c:pt idx="77">
                  <c:v>806.34</c:v>
                </c:pt>
                <c:pt idx="78">
                  <c:v>839.16499999999996</c:v>
                </c:pt>
                <c:pt idx="79">
                  <c:v>891.18399999999997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汇总'!$AK$8:$AK$101</c:f>
              <c:numCache>
                <c:formatCode>General</c:formatCode>
                <c:ptCount val="94"/>
                <c:pt idx="0">
                  <c:v>193.32799999999997</c:v>
                </c:pt>
                <c:pt idx="1">
                  <c:v>149.827</c:v>
                </c:pt>
                <c:pt idx="2">
                  <c:v>137.30900000000008</c:v>
                </c:pt>
                <c:pt idx="3">
                  <c:v>132.83600000000013</c:v>
                </c:pt>
                <c:pt idx="4">
                  <c:v>131.11400000000003</c:v>
                </c:pt>
                <c:pt idx="5">
                  <c:v>134.10700000000008</c:v>
                </c:pt>
                <c:pt idx="6">
                  <c:v>150.86599999999987</c:v>
                </c:pt>
                <c:pt idx="7">
                  <c:v>178.68700000000001</c:v>
                </c:pt>
                <c:pt idx="8">
                  <c:v>208.76300000000003</c:v>
                </c:pt>
                <c:pt idx="9">
                  <c:v>242.15899999999988</c:v>
                </c:pt>
                <c:pt idx="10">
                  <c:v>274.86199999999997</c:v>
                </c:pt>
                <c:pt idx="11">
                  <c:v>303.45100000000002</c:v>
                </c:pt>
                <c:pt idx="12">
                  <c:v>311.23500000000001</c:v>
                </c:pt>
                <c:pt idx="13">
                  <c:v>309.41800000000012</c:v>
                </c:pt>
                <c:pt idx="14">
                  <c:v>320.17700000000002</c:v>
                </c:pt>
                <c:pt idx="15">
                  <c:v>321.20300000000009</c:v>
                </c:pt>
                <c:pt idx="16">
                  <c:v>309.08900000000006</c:v>
                </c:pt>
                <c:pt idx="17">
                  <c:v>346.947</c:v>
                </c:pt>
                <c:pt idx="18">
                  <c:v>356.67599999999993</c:v>
                </c:pt>
                <c:pt idx="19">
                  <c:v>367.00600000000009</c:v>
                </c:pt>
                <c:pt idx="20">
                  <c:v>390.45000000000005</c:v>
                </c:pt>
                <c:pt idx="21">
                  <c:v>408.75099999999998</c:v>
                </c:pt>
                <c:pt idx="22">
                  <c:v>401.69299999999998</c:v>
                </c:pt>
                <c:pt idx="23">
                  <c:v>423.80899999999997</c:v>
                </c:pt>
                <c:pt idx="24">
                  <c:v>438.29300000000012</c:v>
                </c:pt>
                <c:pt idx="25">
                  <c:v>442.90700000000004</c:v>
                </c:pt>
                <c:pt idx="26">
                  <c:v>454.12800000000004</c:v>
                </c:pt>
                <c:pt idx="27">
                  <c:v>450.09900000000016</c:v>
                </c:pt>
                <c:pt idx="28">
                  <c:v>467.94100000000003</c:v>
                </c:pt>
                <c:pt idx="29">
                  <c:v>458.91200000000003</c:v>
                </c:pt>
                <c:pt idx="30">
                  <c:v>479.05199999999991</c:v>
                </c:pt>
                <c:pt idx="31">
                  <c:v>501.32600000000014</c:v>
                </c:pt>
                <c:pt idx="32">
                  <c:v>547.73599999999999</c:v>
                </c:pt>
                <c:pt idx="33">
                  <c:v>613.10299999999995</c:v>
                </c:pt>
                <c:pt idx="34">
                  <c:v>643.279</c:v>
                </c:pt>
                <c:pt idx="35">
                  <c:v>656.31100000000004</c:v>
                </c:pt>
                <c:pt idx="36">
                  <c:v>670.76599999999985</c:v>
                </c:pt>
                <c:pt idx="37">
                  <c:v>687.5809999999999</c:v>
                </c:pt>
                <c:pt idx="38">
                  <c:v>673.75699999999995</c:v>
                </c:pt>
                <c:pt idx="39">
                  <c:v>693.48400000000004</c:v>
                </c:pt>
                <c:pt idx="40">
                  <c:v>670.35799999999995</c:v>
                </c:pt>
                <c:pt idx="41">
                  <c:v>687.87799999999993</c:v>
                </c:pt>
                <c:pt idx="42">
                  <c:v>672.53400000000011</c:v>
                </c:pt>
                <c:pt idx="43">
                  <c:v>667.68599999999992</c:v>
                </c:pt>
                <c:pt idx="44">
                  <c:v>660.55099999999993</c:v>
                </c:pt>
                <c:pt idx="45">
                  <c:v>618.94499999999994</c:v>
                </c:pt>
                <c:pt idx="46">
                  <c:v>659.14</c:v>
                </c:pt>
                <c:pt idx="47">
                  <c:v>670.46400000000006</c:v>
                </c:pt>
                <c:pt idx="48">
                  <c:v>666.29600000000005</c:v>
                </c:pt>
                <c:pt idx="49">
                  <c:v>679.47399999999993</c:v>
                </c:pt>
                <c:pt idx="50">
                  <c:v>730.52800000000002</c:v>
                </c:pt>
                <c:pt idx="51">
                  <c:v>714.48700000000008</c:v>
                </c:pt>
                <c:pt idx="52">
                  <c:v>707.56799999999987</c:v>
                </c:pt>
                <c:pt idx="53">
                  <c:v>710.94899999999996</c:v>
                </c:pt>
                <c:pt idx="54">
                  <c:v>693.03399999999999</c:v>
                </c:pt>
                <c:pt idx="55">
                  <c:v>697.01899999999989</c:v>
                </c:pt>
                <c:pt idx="56">
                  <c:v>669.35600000000011</c:v>
                </c:pt>
                <c:pt idx="57">
                  <c:v>670.98799999999994</c:v>
                </c:pt>
                <c:pt idx="58">
                  <c:v>661.53699999999992</c:v>
                </c:pt>
                <c:pt idx="59">
                  <c:v>649.09799999999996</c:v>
                </c:pt>
                <c:pt idx="60">
                  <c:v>636.11599999999987</c:v>
                </c:pt>
                <c:pt idx="61">
                  <c:v>642.197</c:v>
                </c:pt>
                <c:pt idx="62">
                  <c:v>631.28699999999992</c:v>
                </c:pt>
                <c:pt idx="63">
                  <c:v>630.11199999999997</c:v>
                </c:pt>
                <c:pt idx="64">
                  <c:v>634.39100000000008</c:v>
                </c:pt>
                <c:pt idx="65">
                  <c:v>672.02500000000009</c:v>
                </c:pt>
                <c:pt idx="66">
                  <c:v>692.46600000000012</c:v>
                </c:pt>
                <c:pt idx="67">
                  <c:v>733.17200000000003</c:v>
                </c:pt>
                <c:pt idx="68">
                  <c:v>763.63599999999997</c:v>
                </c:pt>
                <c:pt idx="69">
                  <c:v>758.4380000000001</c:v>
                </c:pt>
                <c:pt idx="70">
                  <c:v>798.34900000000005</c:v>
                </c:pt>
                <c:pt idx="71">
                  <c:v>786.44099999999992</c:v>
                </c:pt>
                <c:pt idx="72">
                  <c:v>809.53499999999997</c:v>
                </c:pt>
                <c:pt idx="73">
                  <c:v>825.77200000000016</c:v>
                </c:pt>
                <c:pt idx="74">
                  <c:v>825.43999999999994</c:v>
                </c:pt>
                <c:pt idx="75">
                  <c:v>854.48199999999997</c:v>
                </c:pt>
                <c:pt idx="76">
                  <c:v>847.39999999999986</c:v>
                </c:pt>
                <c:pt idx="77">
                  <c:v>847.43299999999999</c:v>
                </c:pt>
                <c:pt idx="78">
                  <c:v>869.05700000000002</c:v>
                </c:pt>
                <c:pt idx="79">
                  <c:v>841.6149999999999</c:v>
                </c:pt>
                <c:pt idx="80">
                  <c:v>823.28999999999985</c:v>
                </c:pt>
                <c:pt idx="81">
                  <c:v>803.89799999999991</c:v>
                </c:pt>
                <c:pt idx="82">
                  <c:v>801.97100000000012</c:v>
                </c:pt>
                <c:pt idx="83">
                  <c:v>747.13199999999995</c:v>
                </c:pt>
                <c:pt idx="84">
                  <c:v>748.03099999999995</c:v>
                </c:pt>
                <c:pt idx="85">
                  <c:v>727.14099999999996</c:v>
                </c:pt>
                <c:pt idx="86">
                  <c:v>723.14099999999996</c:v>
                </c:pt>
                <c:pt idx="87">
                  <c:v>667.89700000000005</c:v>
                </c:pt>
                <c:pt idx="88">
                  <c:v>662.58799999999997</c:v>
                </c:pt>
                <c:pt idx="89">
                  <c:v>661.79100000000005</c:v>
                </c:pt>
                <c:pt idx="90">
                  <c:v>631.45300000000009</c:v>
                </c:pt>
                <c:pt idx="91">
                  <c:v>642.245</c:v>
                </c:pt>
                <c:pt idx="92">
                  <c:v>628.94000000000005</c:v>
                </c:pt>
                <c:pt idx="93">
                  <c:v>614.81899999999996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汇总'!$AL$25:$AL$101</c:f>
              <c:numCache>
                <c:formatCode>General</c:formatCode>
                <c:ptCount val="77"/>
                <c:pt idx="0">
                  <c:v>284.12300000000005</c:v>
                </c:pt>
                <c:pt idx="1">
                  <c:v>297.99</c:v>
                </c:pt>
                <c:pt idx="2">
                  <c:v>305.40700000000004</c:v>
                </c:pt>
                <c:pt idx="3">
                  <c:v>318.01799999999992</c:v>
                </c:pt>
                <c:pt idx="4">
                  <c:v>323.15700000000015</c:v>
                </c:pt>
                <c:pt idx="5">
                  <c:v>346.62099999999998</c:v>
                </c:pt>
                <c:pt idx="6">
                  <c:v>364.91899999999987</c:v>
                </c:pt>
                <c:pt idx="7">
                  <c:v>374.58299999999986</c:v>
                </c:pt>
                <c:pt idx="8">
                  <c:v>398.36799999999994</c:v>
                </c:pt>
                <c:pt idx="9">
                  <c:v>416.3180000000001</c:v>
                </c:pt>
                <c:pt idx="10">
                  <c:v>429.0809999999999</c:v>
                </c:pt>
                <c:pt idx="11">
                  <c:v>442.15099999999995</c:v>
                </c:pt>
                <c:pt idx="12">
                  <c:v>460.28200000000004</c:v>
                </c:pt>
                <c:pt idx="13">
                  <c:v>473.20800000000008</c:v>
                </c:pt>
                <c:pt idx="14">
                  <c:v>500.74999999999989</c:v>
                </c:pt>
                <c:pt idx="15">
                  <c:v>512.74900000000002</c:v>
                </c:pt>
                <c:pt idx="16">
                  <c:v>531.78800000000012</c:v>
                </c:pt>
                <c:pt idx="17">
                  <c:v>566.952</c:v>
                </c:pt>
                <c:pt idx="18">
                  <c:v>565.49499999999989</c:v>
                </c:pt>
                <c:pt idx="19">
                  <c:v>608.58799999999997</c:v>
                </c:pt>
                <c:pt idx="20">
                  <c:v>643.78099999999995</c:v>
                </c:pt>
                <c:pt idx="21">
                  <c:v>643.28200000000004</c:v>
                </c:pt>
                <c:pt idx="22">
                  <c:v>686.93899999999985</c:v>
                </c:pt>
                <c:pt idx="23">
                  <c:v>699.42500000000007</c:v>
                </c:pt>
                <c:pt idx="24">
                  <c:v>760.66399999999999</c:v>
                </c:pt>
                <c:pt idx="25">
                  <c:v>805.71600000000012</c:v>
                </c:pt>
                <c:pt idx="26">
                  <c:v>836.40899999999988</c:v>
                </c:pt>
                <c:pt idx="27">
                  <c:v>870.01799999999992</c:v>
                </c:pt>
                <c:pt idx="28">
                  <c:v>873.55900000000008</c:v>
                </c:pt>
                <c:pt idx="29">
                  <c:v>855.07400000000007</c:v>
                </c:pt>
                <c:pt idx="30">
                  <c:v>875.56999999999994</c:v>
                </c:pt>
                <c:pt idx="31">
                  <c:v>839.40899999999999</c:v>
                </c:pt>
                <c:pt idx="32">
                  <c:v>830.30199999999991</c:v>
                </c:pt>
                <c:pt idx="33">
                  <c:v>812.57300000000009</c:v>
                </c:pt>
                <c:pt idx="34">
                  <c:v>805.79399999999998</c:v>
                </c:pt>
                <c:pt idx="35">
                  <c:v>772.67900000000009</c:v>
                </c:pt>
                <c:pt idx="36">
                  <c:v>765.74999999999989</c:v>
                </c:pt>
                <c:pt idx="37">
                  <c:v>751.19399999999985</c:v>
                </c:pt>
                <c:pt idx="38">
                  <c:v>743.35400000000004</c:v>
                </c:pt>
                <c:pt idx="39">
                  <c:v>733.59800000000007</c:v>
                </c:pt>
                <c:pt idx="40">
                  <c:v>738.80800000000011</c:v>
                </c:pt>
                <c:pt idx="41">
                  <c:v>732.30800000000011</c:v>
                </c:pt>
                <c:pt idx="42">
                  <c:v>752.84499999999991</c:v>
                </c:pt>
                <c:pt idx="43">
                  <c:v>775.59699999999987</c:v>
                </c:pt>
                <c:pt idx="44">
                  <c:v>813.19399999999996</c:v>
                </c:pt>
                <c:pt idx="45">
                  <c:v>836.69499999999994</c:v>
                </c:pt>
                <c:pt idx="46">
                  <c:v>970.79899999999998</c:v>
                </c:pt>
                <c:pt idx="47">
                  <c:v>1087.02</c:v>
                </c:pt>
                <c:pt idx="48">
                  <c:v>1224.5340000000001</c:v>
                </c:pt>
                <c:pt idx="49">
                  <c:v>1309.4279999999999</c:v>
                </c:pt>
                <c:pt idx="50">
                  <c:v>1407.0030000000002</c:v>
                </c:pt>
                <c:pt idx="51">
                  <c:v>1442.7619999999997</c:v>
                </c:pt>
                <c:pt idx="52">
                  <c:v>1458.7289999999998</c:v>
                </c:pt>
                <c:pt idx="53">
                  <c:v>1545.5949999999998</c:v>
                </c:pt>
                <c:pt idx="54">
                  <c:v>1466.6079999999997</c:v>
                </c:pt>
                <c:pt idx="55">
                  <c:v>1486.9279999999999</c:v>
                </c:pt>
                <c:pt idx="56">
                  <c:v>1514.0059999999999</c:v>
                </c:pt>
                <c:pt idx="57">
                  <c:v>1435.181</c:v>
                </c:pt>
                <c:pt idx="58">
                  <c:v>1416.4379999999999</c:v>
                </c:pt>
                <c:pt idx="59">
                  <c:v>1346.6460000000002</c:v>
                </c:pt>
                <c:pt idx="60">
                  <c:v>1293.9090000000001</c:v>
                </c:pt>
                <c:pt idx="61">
                  <c:v>1269.22</c:v>
                </c:pt>
                <c:pt idx="62">
                  <c:v>1163.6020000000001</c:v>
                </c:pt>
                <c:pt idx="63">
                  <c:v>1134.788</c:v>
                </c:pt>
                <c:pt idx="64">
                  <c:v>1108.3</c:v>
                </c:pt>
                <c:pt idx="65">
                  <c:v>1074.6469999999999</c:v>
                </c:pt>
                <c:pt idx="66">
                  <c:v>1011.7190000000001</c:v>
                </c:pt>
                <c:pt idx="67">
                  <c:v>980.79899999999986</c:v>
                </c:pt>
                <c:pt idx="68">
                  <c:v>967.64099999999996</c:v>
                </c:pt>
                <c:pt idx="69">
                  <c:v>959.60399999999993</c:v>
                </c:pt>
                <c:pt idx="70">
                  <c:v>928.95499999999993</c:v>
                </c:pt>
                <c:pt idx="71">
                  <c:v>895.40600000000006</c:v>
                </c:pt>
                <c:pt idx="72">
                  <c:v>876.85200000000009</c:v>
                </c:pt>
                <c:pt idx="73">
                  <c:v>890.33900000000006</c:v>
                </c:pt>
                <c:pt idx="74">
                  <c:v>887.06900000000007</c:v>
                </c:pt>
                <c:pt idx="75">
                  <c:v>830.80700000000013</c:v>
                </c:pt>
                <c:pt idx="76">
                  <c:v>832.91300000000001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汇总'!$AM$20:$AM$101</c:f>
              <c:numCache>
                <c:formatCode>0.00_);[Red]\(0.00\)</c:formatCode>
                <c:ptCount val="82"/>
                <c:pt idx="0">
                  <c:v>181.16199999999992</c:v>
                </c:pt>
                <c:pt idx="1">
                  <c:v>185.4369999999999</c:v>
                </c:pt>
                <c:pt idx="2">
                  <c:v>196.19600000000003</c:v>
                </c:pt>
                <c:pt idx="3">
                  <c:v>201.96499999999992</c:v>
                </c:pt>
                <c:pt idx="4">
                  <c:v>219.96500000000003</c:v>
                </c:pt>
                <c:pt idx="5">
                  <c:v>236.66699999999992</c:v>
                </c:pt>
                <c:pt idx="6">
                  <c:v>237.88000000000011</c:v>
                </c:pt>
                <c:pt idx="7">
                  <c:v>249.64999999999998</c:v>
                </c:pt>
                <c:pt idx="8">
                  <c:v>246.12399999999991</c:v>
                </c:pt>
                <c:pt idx="9">
                  <c:v>256.90700000000015</c:v>
                </c:pt>
                <c:pt idx="10">
                  <c:v>265.45400000000006</c:v>
                </c:pt>
                <c:pt idx="11">
                  <c:v>269.76299999999992</c:v>
                </c:pt>
                <c:pt idx="12">
                  <c:v>274.16100000000006</c:v>
                </c:pt>
                <c:pt idx="13">
                  <c:v>303.81899999999996</c:v>
                </c:pt>
                <c:pt idx="14">
                  <c:v>302.20600000000002</c:v>
                </c:pt>
                <c:pt idx="15">
                  <c:v>317.32400000000007</c:v>
                </c:pt>
                <c:pt idx="16">
                  <c:v>332.32399999999996</c:v>
                </c:pt>
                <c:pt idx="17">
                  <c:v>342.78200000000004</c:v>
                </c:pt>
                <c:pt idx="18">
                  <c:v>324.51199999999994</c:v>
                </c:pt>
                <c:pt idx="19">
                  <c:v>334.64700000000005</c:v>
                </c:pt>
                <c:pt idx="20">
                  <c:v>330.05100000000016</c:v>
                </c:pt>
                <c:pt idx="21">
                  <c:v>316.45100000000014</c:v>
                </c:pt>
                <c:pt idx="22">
                  <c:v>345.19399999999996</c:v>
                </c:pt>
                <c:pt idx="23">
                  <c:v>345.61599999999999</c:v>
                </c:pt>
                <c:pt idx="24">
                  <c:v>348.33799999999997</c:v>
                </c:pt>
                <c:pt idx="25">
                  <c:v>340.45299999999997</c:v>
                </c:pt>
                <c:pt idx="26">
                  <c:v>346.14099999999996</c:v>
                </c:pt>
                <c:pt idx="27">
                  <c:v>334.08400000000006</c:v>
                </c:pt>
                <c:pt idx="28">
                  <c:v>342.3950000000001</c:v>
                </c:pt>
                <c:pt idx="29">
                  <c:v>336.18599999999992</c:v>
                </c:pt>
                <c:pt idx="30">
                  <c:v>329.02199999999993</c:v>
                </c:pt>
                <c:pt idx="31">
                  <c:v>332.38999999999987</c:v>
                </c:pt>
                <c:pt idx="32">
                  <c:v>340.78699999999992</c:v>
                </c:pt>
                <c:pt idx="33">
                  <c:v>334.42500000000007</c:v>
                </c:pt>
                <c:pt idx="34">
                  <c:v>335.94200000000001</c:v>
                </c:pt>
                <c:pt idx="35">
                  <c:v>339.13100000000009</c:v>
                </c:pt>
                <c:pt idx="36">
                  <c:v>340.99599999999998</c:v>
                </c:pt>
                <c:pt idx="37">
                  <c:v>340.71199999999999</c:v>
                </c:pt>
                <c:pt idx="38">
                  <c:v>344.53099999999995</c:v>
                </c:pt>
                <c:pt idx="39">
                  <c:v>335.65199999999993</c:v>
                </c:pt>
                <c:pt idx="40">
                  <c:v>346.51</c:v>
                </c:pt>
                <c:pt idx="41">
                  <c:v>344.61299999999994</c:v>
                </c:pt>
                <c:pt idx="42">
                  <c:v>337.32900000000006</c:v>
                </c:pt>
                <c:pt idx="43">
                  <c:v>341.60699999999997</c:v>
                </c:pt>
                <c:pt idx="44">
                  <c:v>348.48699999999997</c:v>
                </c:pt>
                <c:pt idx="45">
                  <c:v>387.62</c:v>
                </c:pt>
                <c:pt idx="46">
                  <c:v>427.8839999999999</c:v>
                </c:pt>
                <c:pt idx="47">
                  <c:v>477.83399999999995</c:v>
                </c:pt>
                <c:pt idx="48">
                  <c:v>524.822</c:v>
                </c:pt>
                <c:pt idx="49">
                  <c:v>555.952</c:v>
                </c:pt>
                <c:pt idx="50">
                  <c:v>555.30400000000009</c:v>
                </c:pt>
                <c:pt idx="51">
                  <c:v>609.029</c:v>
                </c:pt>
                <c:pt idx="52">
                  <c:v>618.07200000000012</c:v>
                </c:pt>
                <c:pt idx="53">
                  <c:v>663.17500000000007</c:v>
                </c:pt>
                <c:pt idx="54">
                  <c:v>673.25800000000004</c:v>
                </c:pt>
                <c:pt idx="55">
                  <c:v>686.92200000000003</c:v>
                </c:pt>
                <c:pt idx="56">
                  <c:v>683.97100000000012</c:v>
                </c:pt>
                <c:pt idx="57">
                  <c:v>664.96800000000007</c:v>
                </c:pt>
                <c:pt idx="58">
                  <c:v>656.63400000000013</c:v>
                </c:pt>
                <c:pt idx="59">
                  <c:v>655.01400000000001</c:v>
                </c:pt>
                <c:pt idx="60">
                  <c:v>638.43799999999999</c:v>
                </c:pt>
                <c:pt idx="61">
                  <c:v>706.15900000000011</c:v>
                </c:pt>
                <c:pt idx="62">
                  <c:v>672.9849999999999</c:v>
                </c:pt>
                <c:pt idx="63">
                  <c:v>666.94800000000009</c:v>
                </c:pt>
                <c:pt idx="64">
                  <c:v>652.80000000000007</c:v>
                </c:pt>
                <c:pt idx="65">
                  <c:v>651.08900000000006</c:v>
                </c:pt>
                <c:pt idx="66">
                  <c:v>662.39699999999993</c:v>
                </c:pt>
                <c:pt idx="67">
                  <c:v>615.48299999999995</c:v>
                </c:pt>
                <c:pt idx="68">
                  <c:v>614.71699999999998</c:v>
                </c:pt>
                <c:pt idx="69">
                  <c:v>603.26900000000001</c:v>
                </c:pt>
                <c:pt idx="70">
                  <c:v>603.0150000000001</c:v>
                </c:pt>
                <c:pt idx="71">
                  <c:v>601.78899999999999</c:v>
                </c:pt>
                <c:pt idx="72">
                  <c:v>600.18299999999988</c:v>
                </c:pt>
                <c:pt idx="73">
                  <c:v>605.68500000000006</c:v>
                </c:pt>
                <c:pt idx="74">
                  <c:v>582.58199999999999</c:v>
                </c:pt>
                <c:pt idx="75">
                  <c:v>544.31200000000013</c:v>
                </c:pt>
                <c:pt idx="76">
                  <c:v>552.06100000000004</c:v>
                </c:pt>
                <c:pt idx="77">
                  <c:v>551.327</c:v>
                </c:pt>
                <c:pt idx="78">
                  <c:v>534.50100000000009</c:v>
                </c:pt>
                <c:pt idx="79">
                  <c:v>555.59800000000007</c:v>
                </c:pt>
                <c:pt idx="80">
                  <c:v>533.04499999999996</c:v>
                </c:pt>
                <c:pt idx="81">
                  <c:v>544.21599999999989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汇总'!$AN$11:$AN$101</c:f>
              <c:numCache>
                <c:formatCode>General</c:formatCode>
                <c:ptCount val="91"/>
                <c:pt idx="0">
                  <c:v>189.04899999999998</c:v>
                </c:pt>
                <c:pt idx="1">
                  <c:v>191.6389999999999</c:v>
                </c:pt>
                <c:pt idx="2">
                  <c:v>190.40300000000002</c:v>
                </c:pt>
                <c:pt idx="3">
                  <c:v>203.32299999999987</c:v>
                </c:pt>
                <c:pt idx="4">
                  <c:v>207.89800000000002</c:v>
                </c:pt>
                <c:pt idx="5">
                  <c:v>225.3950000000001</c:v>
                </c:pt>
                <c:pt idx="6">
                  <c:v>234.76700000000005</c:v>
                </c:pt>
                <c:pt idx="7">
                  <c:v>241.8130000000001</c:v>
                </c:pt>
                <c:pt idx="8">
                  <c:v>254.69299999999998</c:v>
                </c:pt>
                <c:pt idx="9">
                  <c:v>269.31200000000001</c:v>
                </c:pt>
                <c:pt idx="10">
                  <c:v>286.65499999999986</c:v>
                </c:pt>
                <c:pt idx="11">
                  <c:v>297.64899999999989</c:v>
                </c:pt>
                <c:pt idx="12">
                  <c:v>313.90399999999988</c:v>
                </c:pt>
                <c:pt idx="13">
                  <c:v>332.71399999999994</c:v>
                </c:pt>
                <c:pt idx="14">
                  <c:v>360.56799999999998</c:v>
                </c:pt>
                <c:pt idx="15">
                  <c:v>376.91500000000008</c:v>
                </c:pt>
                <c:pt idx="16">
                  <c:v>415.09899999999993</c:v>
                </c:pt>
                <c:pt idx="17">
                  <c:v>449.89400000000012</c:v>
                </c:pt>
                <c:pt idx="18">
                  <c:v>461.54199999999992</c:v>
                </c:pt>
                <c:pt idx="19">
                  <c:v>503.69899999999996</c:v>
                </c:pt>
                <c:pt idx="20">
                  <c:v>519.71500000000003</c:v>
                </c:pt>
                <c:pt idx="21">
                  <c:v>523.07700000000011</c:v>
                </c:pt>
                <c:pt idx="22">
                  <c:v>557.85599999999999</c:v>
                </c:pt>
                <c:pt idx="23">
                  <c:v>557.74300000000005</c:v>
                </c:pt>
                <c:pt idx="24">
                  <c:v>569.58999999999992</c:v>
                </c:pt>
                <c:pt idx="25">
                  <c:v>582.505</c:v>
                </c:pt>
                <c:pt idx="26">
                  <c:v>573.88699999999994</c:v>
                </c:pt>
                <c:pt idx="27">
                  <c:v>555.87899999999991</c:v>
                </c:pt>
                <c:pt idx="28">
                  <c:v>607.16300000000001</c:v>
                </c:pt>
                <c:pt idx="29">
                  <c:v>664.47600000000011</c:v>
                </c:pt>
                <c:pt idx="30">
                  <c:v>665.17700000000002</c:v>
                </c:pt>
                <c:pt idx="31">
                  <c:v>645.43999999999994</c:v>
                </c:pt>
                <c:pt idx="32">
                  <c:v>633.49800000000005</c:v>
                </c:pt>
                <c:pt idx="33">
                  <c:v>640.65400000000011</c:v>
                </c:pt>
                <c:pt idx="34">
                  <c:v>603.15</c:v>
                </c:pt>
                <c:pt idx="35">
                  <c:v>593.83500000000004</c:v>
                </c:pt>
                <c:pt idx="36">
                  <c:v>581.74900000000002</c:v>
                </c:pt>
                <c:pt idx="37">
                  <c:v>576.41800000000012</c:v>
                </c:pt>
                <c:pt idx="38">
                  <c:v>559.38200000000006</c:v>
                </c:pt>
                <c:pt idx="39">
                  <c:v>539.62800000000004</c:v>
                </c:pt>
                <c:pt idx="40">
                  <c:v>526.85900000000004</c:v>
                </c:pt>
                <c:pt idx="41">
                  <c:v>512.98100000000011</c:v>
                </c:pt>
                <c:pt idx="42">
                  <c:v>498.47900000000004</c:v>
                </c:pt>
                <c:pt idx="43">
                  <c:v>494.11200000000008</c:v>
                </c:pt>
                <c:pt idx="44">
                  <c:v>492.87</c:v>
                </c:pt>
                <c:pt idx="45">
                  <c:v>477.0440000000001</c:v>
                </c:pt>
                <c:pt idx="46">
                  <c:v>471.94100000000003</c:v>
                </c:pt>
                <c:pt idx="47">
                  <c:v>460.78699999999992</c:v>
                </c:pt>
                <c:pt idx="48">
                  <c:v>465.76899999999989</c:v>
                </c:pt>
                <c:pt idx="49">
                  <c:v>449.6</c:v>
                </c:pt>
                <c:pt idx="50">
                  <c:v>452.10699999999997</c:v>
                </c:pt>
                <c:pt idx="51">
                  <c:v>438.90999999999997</c:v>
                </c:pt>
                <c:pt idx="52">
                  <c:v>431.37599999999998</c:v>
                </c:pt>
                <c:pt idx="53">
                  <c:v>434.20499999999993</c:v>
                </c:pt>
                <c:pt idx="54">
                  <c:v>450.76599999999996</c:v>
                </c:pt>
                <c:pt idx="55">
                  <c:v>427.90500000000009</c:v>
                </c:pt>
                <c:pt idx="56">
                  <c:v>422.54100000000005</c:v>
                </c:pt>
                <c:pt idx="57">
                  <c:v>413.79999999999995</c:v>
                </c:pt>
                <c:pt idx="58">
                  <c:v>397.92899999999997</c:v>
                </c:pt>
                <c:pt idx="59">
                  <c:v>392.06000000000006</c:v>
                </c:pt>
                <c:pt idx="60">
                  <c:v>392.14899999999989</c:v>
                </c:pt>
                <c:pt idx="61">
                  <c:v>389.51200000000006</c:v>
                </c:pt>
                <c:pt idx="62">
                  <c:v>383.95099999999991</c:v>
                </c:pt>
                <c:pt idx="63">
                  <c:v>379.13200000000006</c:v>
                </c:pt>
                <c:pt idx="64">
                  <c:v>371.75400000000013</c:v>
                </c:pt>
                <c:pt idx="65">
                  <c:v>360.02299999999991</c:v>
                </c:pt>
                <c:pt idx="66">
                  <c:v>368.6049999999999</c:v>
                </c:pt>
                <c:pt idx="67">
                  <c:v>398.81700000000001</c:v>
                </c:pt>
                <c:pt idx="68">
                  <c:v>393.43200000000002</c:v>
                </c:pt>
                <c:pt idx="69">
                  <c:v>385.12500000000011</c:v>
                </c:pt>
                <c:pt idx="70">
                  <c:v>374.18500000000006</c:v>
                </c:pt>
                <c:pt idx="71">
                  <c:v>376.11599999999999</c:v>
                </c:pt>
                <c:pt idx="72">
                  <c:v>366.37399999999991</c:v>
                </c:pt>
                <c:pt idx="73">
                  <c:v>357.25000000000011</c:v>
                </c:pt>
                <c:pt idx="74">
                  <c:v>345.72400000000005</c:v>
                </c:pt>
                <c:pt idx="75">
                  <c:v>347.49</c:v>
                </c:pt>
                <c:pt idx="76">
                  <c:v>334.54000000000008</c:v>
                </c:pt>
                <c:pt idx="77">
                  <c:v>343.06100000000004</c:v>
                </c:pt>
                <c:pt idx="78">
                  <c:v>335.322</c:v>
                </c:pt>
                <c:pt idx="79">
                  <c:v>333.27599999999995</c:v>
                </c:pt>
                <c:pt idx="80">
                  <c:v>326.87600000000009</c:v>
                </c:pt>
                <c:pt idx="81">
                  <c:v>329.43000000000006</c:v>
                </c:pt>
                <c:pt idx="82">
                  <c:v>324.95699999999988</c:v>
                </c:pt>
                <c:pt idx="83">
                  <c:v>318.447</c:v>
                </c:pt>
                <c:pt idx="84">
                  <c:v>304.71199999999999</c:v>
                </c:pt>
                <c:pt idx="85">
                  <c:v>299.56599999999992</c:v>
                </c:pt>
                <c:pt idx="86">
                  <c:v>294.69600000000003</c:v>
                </c:pt>
                <c:pt idx="87">
                  <c:v>292.06699999999989</c:v>
                </c:pt>
                <c:pt idx="88">
                  <c:v>288.59100000000001</c:v>
                </c:pt>
                <c:pt idx="89">
                  <c:v>281.74699999999996</c:v>
                </c:pt>
                <c:pt idx="90">
                  <c:v>284.44600000000003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汇总'!$AO$31:$AO$101</c:f>
              <c:numCache>
                <c:formatCode>General</c:formatCode>
                <c:ptCount val="71"/>
                <c:pt idx="0">
                  <c:v>251.33299999999997</c:v>
                </c:pt>
                <c:pt idx="1">
                  <c:v>231.99200000000008</c:v>
                </c:pt>
                <c:pt idx="2">
                  <c:v>253.65699999999993</c:v>
                </c:pt>
                <c:pt idx="3">
                  <c:v>272.33900000000006</c:v>
                </c:pt>
                <c:pt idx="4">
                  <c:v>287.12400000000002</c:v>
                </c:pt>
                <c:pt idx="5">
                  <c:v>315.85700000000008</c:v>
                </c:pt>
                <c:pt idx="6">
                  <c:v>321.60200000000009</c:v>
                </c:pt>
                <c:pt idx="7">
                  <c:v>321.57200000000012</c:v>
                </c:pt>
                <c:pt idx="8">
                  <c:v>333.05799999999999</c:v>
                </c:pt>
                <c:pt idx="9">
                  <c:v>331.32300000000009</c:v>
                </c:pt>
                <c:pt idx="10">
                  <c:v>351.20300000000009</c:v>
                </c:pt>
                <c:pt idx="11">
                  <c:v>370.40500000000009</c:v>
                </c:pt>
                <c:pt idx="12">
                  <c:v>410.05899999999997</c:v>
                </c:pt>
                <c:pt idx="13">
                  <c:v>454.12</c:v>
                </c:pt>
                <c:pt idx="14">
                  <c:v>468.25900000000013</c:v>
                </c:pt>
                <c:pt idx="15">
                  <c:v>477.46100000000001</c:v>
                </c:pt>
                <c:pt idx="16">
                  <c:v>478.53</c:v>
                </c:pt>
                <c:pt idx="17">
                  <c:v>484.36300000000006</c:v>
                </c:pt>
                <c:pt idx="18">
                  <c:v>476.82899999999995</c:v>
                </c:pt>
                <c:pt idx="19">
                  <c:v>470.49999999999989</c:v>
                </c:pt>
                <c:pt idx="20">
                  <c:v>448.745</c:v>
                </c:pt>
                <c:pt idx="21">
                  <c:v>455.66700000000003</c:v>
                </c:pt>
                <c:pt idx="22">
                  <c:v>434.63400000000001</c:v>
                </c:pt>
                <c:pt idx="23">
                  <c:v>450.79600000000005</c:v>
                </c:pt>
                <c:pt idx="24">
                  <c:v>479.25200000000007</c:v>
                </c:pt>
                <c:pt idx="25">
                  <c:v>457.15599999999995</c:v>
                </c:pt>
                <c:pt idx="26">
                  <c:v>450.13799999999992</c:v>
                </c:pt>
                <c:pt idx="27">
                  <c:v>447.38599999999985</c:v>
                </c:pt>
                <c:pt idx="28">
                  <c:v>440.53300000000002</c:v>
                </c:pt>
                <c:pt idx="29">
                  <c:v>420.96600000000001</c:v>
                </c:pt>
                <c:pt idx="30">
                  <c:v>417.07999999999993</c:v>
                </c:pt>
                <c:pt idx="31">
                  <c:v>411.61900000000003</c:v>
                </c:pt>
                <c:pt idx="32">
                  <c:v>395.62599999999998</c:v>
                </c:pt>
                <c:pt idx="33">
                  <c:v>405.52500000000009</c:v>
                </c:pt>
                <c:pt idx="34">
                  <c:v>423.55499999999995</c:v>
                </c:pt>
                <c:pt idx="35">
                  <c:v>440.41200000000015</c:v>
                </c:pt>
                <c:pt idx="36">
                  <c:v>466.5089999999999</c:v>
                </c:pt>
                <c:pt idx="37">
                  <c:v>486.11300000000006</c:v>
                </c:pt>
                <c:pt idx="38">
                  <c:v>504.81100000000004</c:v>
                </c:pt>
                <c:pt idx="39">
                  <c:v>501.84199999999998</c:v>
                </c:pt>
                <c:pt idx="40">
                  <c:v>519.53600000000006</c:v>
                </c:pt>
                <c:pt idx="41">
                  <c:v>544.73799999999994</c:v>
                </c:pt>
                <c:pt idx="42">
                  <c:v>542.27499999999998</c:v>
                </c:pt>
                <c:pt idx="43">
                  <c:v>565.52399999999989</c:v>
                </c:pt>
                <c:pt idx="44">
                  <c:v>588.64800000000014</c:v>
                </c:pt>
                <c:pt idx="45">
                  <c:v>601.64200000000005</c:v>
                </c:pt>
                <c:pt idx="46">
                  <c:v>643.16700000000003</c:v>
                </c:pt>
                <c:pt idx="47">
                  <c:v>688.99700000000007</c:v>
                </c:pt>
                <c:pt idx="48">
                  <c:v>715.1869999999999</c:v>
                </c:pt>
                <c:pt idx="49">
                  <c:v>755.80399999999997</c:v>
                </c:pt>
                <c:pt idx="50">
                  <c:v>785.51599999999996</c:v>
                </c:pt>
                <c:pt idx="51">
                  <c:v>775.95799999999986</c:v>
                </c:pt>
                <c:pt idx="52">
                  <c:v>809.40899999999999</c:v>
                </c:pt>
                <c:pt idx="53">
                  <c:v>798.80599999999993</c:v>
                </c:pt>
                <c:pt idx="54">
                  <c:v>739.18600000000004</c:v>
                </c:pt>
                <c:pt idx="55">
                  <c:v>747.53600000000006</c:v>
                </c:pt>
                <c:pt idx="56">
                  <c:v>752.76799999999992</c:v>
                </c:pt>
                <c:pt idx="57">
                  <c:v>749.6160000000001</c:v>
                </c:pt>
                <c:pt idx="58">
                  <c:v>723.53100000000006</c:v>
                </c:pt>
                <c:pt idx="59">
                  <c:v>755.02200000000005</c:v>
                </c:pt>
                <c:pt idx="60">
                  <c:v>763.74200000000008</c:v>
                </c:pt>
                <c:pt idx="61">
                  <c:v>784.79499999999985</c:v>
                </c:pt>
                <c:pt idx="62">
                  <c:v>775.07799999999997</c:v>
                </c:pt>
                <c:pt idx="63">
                  <c:v>818.22799999999995</c:v>
                </c:pt>
                <c:pt idx="64">
                  <c:v>837.45299999999997</c:v>
                </c:pt>
                <c:pt idx="65">
                  <c:v>841.56499999999994</c:v>
                </c:pt>
                <c:pt idx="66">
                  <c:v>803.6160000000001</c:v>
                </c:pt>
                <c:pt idx="67">
                  <c:v>807.59199999999998</c:v>
                </c:pt>
                <c:pt idx="68">
                  <c:v>788.40600000000006</c:v>
                </c:pt>
                <c:pt idx="69">
                  <c:v>802.30399999999997</c:v>
                </c:pt>
                <c:pt idx="70">
                  <c:v>815.45500000000004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'T354A20 汇总'!$W$71</c:f>
              <c:strCache>
                <c:ptCount val="1"/>
                <c:pt idx="0">
                  <c:v>651.361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汇总'!$AP$29:$AP$101</c:f>
              <c:numCache>
                <c:formatCode>General</c:formatCode>
                <c:ptCount val="73"/>
                <c:pt idx="0">
                  <c:v>205.87800000000016</c:v>
                </c:pt>
                <c:pt idx="1">
                  <c:v>215.75900000000001</c:v>
                </c:pt>
                <c:pt idx="2">
                  <c:v>233.34199999999987</c:v>
                </c:pt>
                <c:pt idx="3">
                  <c:v>241.75900000000001</c:v>
                </c:pt>
                <c:pt idx="4">
                  <c:v>270.68700000000013</c:v>
                </c:pt>
                <c:pt idx="5">
                  <c:v>315.44900000000007</c:v>
                </c:pt>
                <c:pt idx="6">
                  <c:v>350.55800000000011</c:v>
                </c:pt>
                <c:pt idx="7">
                  <c:v>406.31899999999996</c:v>
                </c:pt>
                <c:pt idx="8">
                  <c:v>470.29300000000001</c:v>
                </c:pt>
                <c:pt idx="9">
                  <c:v>534.37699999999995</c:v>
                </c:pt>
                <c:pt idx="10">
                  <c:v>574.92399999999998</c:v>
                </c:pt>
                <c:pt idx="11">
                  <c:v>613.34900000000005</c:v>
                </c:pt>
                <c:pt idx="12">
                  <c:v>652.25299999999993</c:v>
                </c:pt>
                <c:pt idx="13">
                  <c:v>654.53500000000008</c:v>
                </c:pt>
                <c:pt idx="14">
                  <c:v>686.86400000000003</c:v>
                </c:pt>
                <c:pt idx="15">
                  <c:v>693.03199999999993</c:v>
                </c:pt>
                <c:pt idx="16">
                  <c:v>709.26200000000006</c:v>
                </c:pt>
                <c:pt idx="17">
                  <c:v>676.94100000000003</c:v>
                </c:pt>
                <c:pt idx="18">
                  <c:v>702.50800000000004</c:v>
                </c:pt>
                <c:pt idx="19">
                  <c:v>703.21500000000003</c:v>
                </c:pt>
                <c:pt idx="20">
                  <c:v>705.2349999999999</c:v>
                </c:pt>
                <c:pt idx="21">
                  <c:v>685.24699999999996</c:v>
                </c:pt>
                <c:pt idx="22">
                  <c:v>667.22099999999989</c:v>
                </c:pt>
                <c:pt idx="23">
                  <c:v>674.34800000000007</c:v>
                </c:pt>
                <c:pt idx="24">
                  <c:v>664.56299999999999</c:v>
                </c:pt>
                <c:pt idx="25">
                  <c:v>660.37100000000009</c:v>
                </c:pt>
                <c:pt idx="26">
                  <c:v>679.59899999999993</c:v>
                </c:pt>
                <c:pt idx="27">
                  <c:v>672.94099999999992</c:v>
                </c:pt>
                <c:pt idx="28">
                  <c:v>672.26499999999999</c:v>
                </c:pt>
                <c:pt idx="29">
                  <c:v>654.49200000000008</c:v>
                </c:pt>
                <c:pt idx="30">
                  <c:v>642.26799999999992</c:v>
                </c:pt>
                <c:pt idx="31">
                  <c:v>657.51199999999994</c:v>
                </c:pt>
                <c:pt idx="32">
                  <c:v>668.53600000000006</c:v>
                </c:pt>
                <c:pt idx="33">
                  <c:v>695.61200000000008</c:v>
                </c:pt>
                <c:pt idx="34">
                  <c:v>730.774</c:v>
                </c:pt>
                <c:pt idx="35">
                  <c:v>739.14699999999993</c:v>
                </c:pt>
                <c:pt idx="36">
                  <c:v>807.12300000000005</c:v>
                </c:pt>
                <c:pt idx="37">
                  <c:v>828.06299999999999</c:v>
                </c:pt>
                <c:pt idx="38">
                  <c:v>853.98</c:v>
                </c:pt>
                <c:pt idx="39">
                  <c:v>892.8130000000001</c:v>
                </c:pt>
                <c:pt idx="40">
                  <c:v>925.67600000000004</c:v>
                </c:pt>
                <c:pt idx="41">
                  <c:v>993.245</c:v>
                </c:pt>
                <c:pt idx="42">
                  <c:v>1069.489</c:v>
                </c:pt>
                <c:pt idx="43">
                  <c:v>1146.1020000000001</c:v>
                </c:pt>
                <c:pt idx="44">
                  <c:v>1205.9969999999998</c:v>
                </c:pt>
                <c:pt idx="45">
                  <c:v>1224.2430000000002</c:v>
                </c:pt>
                <c:pt idx="46">
                  <c:v>1273.9059999999999</c:v>
                </c:pt>
                <c:pt idx="47">
                  <c:v>1322.9970000000001</c:v>
                </c:pt>
                <c:pt idx="48">
                  <c:v>1306.1250000000002</c:v>
                </c:pt>
                <c:pt idx="49">
                  <c:v>1363.7919999999999</c:v>
                </c:pt>
                <c:pt idx="50">
                  <c:v>1307.1660000000002</c:v>
                </c:pt>
                <c:pt idx="51">
                  <c:v>1352.8010000000002</c:v>
                </c:pt>
                <c:pt idx="52">
                  <c:v>1326.1499999999999</c:v>
                </c:pt>
                <c:pt idx="53">
                  <c:v>1298.3589999999999</c:v>
                </c:pt>
                <c:pt idx="54">
                  <c:v>1295.7469999999998</c:v>
                </c:pt>
                <c:pt idx="55">
                  <c:v>1254.3910000000001</c:v>
                </c:pt>
                <c:pt idx="56">
                  <c:v>1237.9559999999999</c:v>
                </c:pt>
                <c:pt idx="57">
                  <c:v>1200.4670000000001</c:v>
                </c:pt>
                <c:pt idx="58">
                  <c:v>1144.3499999999999</c:v>
                </c:pt>
                <c:pt idx="59">
                  <c:v>1190.0140000000001</c:v>
                </c:pt>
                <c:pt idx="60">
                  <c:v>1159.1990000000001</c:v>
                </c:pt>
                <c:pt idx="61">
                  <c:v>1108.7260000000001</c:v>
                </c:pt>
                <c:pt idx="62">
                  <c:v>1095.8789999999999</c:v>
                </c:pt>
                <c:pt idx="63">
                  <c:v>1025.8960000000002</c:v>
                </c:pt>
                <c:pt idx="64">
                  <c:v>1071.201</c:v>
                </c:pt>
                <c:pt idx="65">
                  <c:v>1054.9650000000001</c:v>
                </c:pt>
                <c:pt idx="66">
                  <c:v>991.00699999999995</c:v>
                </c:pt>
                <c:pt idx="67">
                  <c:v>1021.133</c:v>
                </c:pt>
                <c:pt idx="68">
                  <c:v>958.71</c:v>
                </c:pt>
                <c:pt idx="69">
                  <c:v>931.13700000000006</c:v>
                </c:pt>
                <c:pt idx="70">
                  <c:v>912.38100000000009</c:v>
                </c:pt>
                <c:pt idx="71">
                  <c:v>898.79700000000003</c:v>
                </c:pt>
                <c:pt idx="72">
                  <c:v>913.52499999999998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汇总'!$AQ$22:$AQ$101</c:f>
              <c:numCache>
                <c:formatCode>General</c:formatCode>
                <c:ptCount val="80"/>
                <c:pt idx="0">
                  <c:v>169.05200000000002</c:v>
                </c:pt>
                <c:pt idx="1">
                  <c:v>182.98599999999999</c:v>
                </c:pt>
                <c:pt idx="2">
                  <c:v>197.94599999999991</c:v>
                </c:pt>
                <c:pt idx="3">
                  <c:v>209.80499999999995</c:v>
                </c:pt>
                <c:pt idx="4">
                  <c:v>229.55599999999993</c:v>
                </c:pt>
                <c:pt idx="5">
                  <c:v>240.51400000000001</c:v>
                </c:pt>
                <c:pt idx="6">
                  <c:v>262.06499999999994</c:v>
                </c:pt>
                <c:pt idx="7">
                  <c:v>279.35900000000004</c:v>
                </c:pt>
                <c:pt idx="8">
                  <c:v>303.45100000000002</c:v>
                </c:pt>
                <c:pt idx="9">
                  <c:v>316.053</c:v>
                </c:pt>
                <c:pt idx="10">
                  <c:v>331.15800000000002</c:v>
                </c:pt>
                <c:pt idx="11">
                  <c:v>342.17400000000009</c:v>
                </c:pt>
                <c:pt idx="12">
                  <c:v>362.80999999999995</c:v>
                </c:pt>
                <c:pt idx="13">
                  <c:v>376.59699999999987</c:v>
                </c:pt>
                <c:pt idx="14">
                  <c:v>385.30400000000009</c:v>
                </c:pt>
                <c:pt idx="15">
                  <c:v>411.52300000000002</c:v>
                </c:pt>
                <c:pt idx="16">
                  <c:v>415.47400000000005</c:v>
                </c:pt>
                <c:pt idx="17">
                  <c:v>429.65499999999986</c:v>
                </c:pt>
                <c:pt idx="18">
                  <c:v>445.73799999999994</c:v>
                </c:pt>
                <c:pt idx="19">
                  <c:v>480.86700000000008</c:v>
                </c:pt>
                <c:pt idx="20">
                  <c:v>521.82699999999988</c:v>
                </c:pt>
                <c:pt idx="21">
                  <c:v>545.06400000000008</c:v>
                </c:pt>
                <c:pt idx="22">
                  <c:v>610.9079999999999</c:v>
                </c:pt>
                <c:pt idx="23">
                  <c:v>661.33199999999999</c:v>
                </c:pt>
                <c:pt idx="24">
                  <c:v>640.84800000000007</c:v>
                </c:pt>
                <c:pt idx="25">
                  <c:v>608.61400000000015</c:v>
                </c:pt>
                <c:pt idx="26">
                  <c:v>628.66</c:v>
                </c:pt>
                <c:pt idx="27">
                  <c:v>608.93100000000004</c:v>
                </c:pt>
                <c:pt idx="28">
                  <c:v>617.89600000000007</c:v>
                </c:pt>
                <c:pt idx="29">
                  <c:v>600.19799999999998</c:v>
                </c:pt>
                <c:pt idx="30">
                  <c:v>591.04600000000005</c:v>
                </c:pt>
                <c:pt idx="31">
                  <c:v>576.7600000000001</c:v>
                </c:pt>
                <c:pt idx="32">
                  <c:v>560.50600000000009</c:v>
                </c:pt>
                <c:pt idx="33">
                  <c:v>549.66100000000006</c:v>
                </c:pt>
                <c:pt idx="34">
                  <c:v>528.654</c:v>
                </c:pt>
                <c:pt idx="35">
                  <c:v>538.94099999999992</c:v>
                </c:pt>
                <c:pt idx="36">
                  <c:v>527.39499999999987</c:v>
                </c:pt>
                <c:pt idx="37">
                  <c:v>533.65300000000002</c:v>
                </c:pt>
                <c:pt idx="38">
                  <c:v>557.87699999999995</c:v>
                </c:pt>
                <c:pt idx="39">
                  <c:v>602.25900000000001</c:v>
                </c:pt>
                <c:pt idx="40">
                  <c:v>664.495</c:v>
                </c:pt>
                <c:pt idx="41">
                  <c:v>724.90600000000006</c:v>
                </c:pt>
                <c:pt idx="42">
                  <c:v>714.01400000000001</c:v>
                </c:pt>
                <c:pt idx="43">
                  <c:v>807.14199999999994</c:v>
                </c:pt>
                <c:pt idx="44">
                  <c:v>826.8370000000001</c:v>
                </c:pt>
                <c:pt idx="45">
                  <c:v>849.14</c:v>
                </c:pt>
                <c:pt idx="46">
                  <c:v>856.4910000000001</c:v>
                </c:pt>
                <c:pt idx="47">
                  <c:v>863.86699999999996</c:v>
                </c:pt>
                <c:pt idx="48">
                  <c:v>855.33999999999992</c:v>
                </c:pt>
                <c:pt idx="49">
                  <c:v>842.31500000000005</c:v>
                </c:pt>
                <c:pt idx="50">
                  <c:v>853.70799999999997</c:v>
                </c:pt>
                <c:pt idx="51">
                  <c:v>809.78099999999995</c:v>
                </c:pt>
                <c:pt idx="52">
                  <c:v>763.36500000000001</c:v>
                </c:pt>
                <c:pt idx="53">
                  <c:v>758.06299999999987</c:v>
                </c:pt>
                <c:pt idx="54">
                  <c:v>722.15100000000007</c:v>
                </c:pt>
                <c:pt idx="55">
                  <c:v>689.43200000000002</c:v>
                </c:pt>
                <c:pt idx="56">
                  <c:v>722.27900000000011</c:v>
                </c:pt>
                <c:pt idx="57">
                  <c:v>747.65200000000004</c:v>
                </c:pt>
                <c:pt idx="58">
                  <c:v>800.85899999999992</c:v>
                </c:pt>
                <c:pt idx="59">
                  <c:v>765.51900000000012</c:v>
                </c:pt>
                <c:pt idx="60">
                  <c:v>740.81</c:v>
                </c:pt>
                <c:pt idx="61">
                  <c:v>744.07500000000016</c:v>
                </c:pt>
                <c:pt idx="62">
                  <c:v>723.03899999999999</c:v>
                </c:pt>
                <c:pt idx="63">
                  <c:v>699.38700000000006</c:v>
                </c:pt>
                <c:pt idx="64">
                  <c:v>673.57700000000011</c:v>
                </c:pt>
                <c:pt idx="65">
                  <c:v>661.33299999999986</c:v>
                </c:pt>
                <c:pt idx="66">
                  <c:v>642.61900000000014</c:v>
                </c:pt>
                <c:pt idx="67">
                  <c:v>632.21699999999998</c:v>
                </c:pt>
                <c:pt idx="68">
                  <c:v>623.81699999999989</c:v>
                </c:pt>
                <c:pt idx="69">
                  <c:v>605.45100000000002</c:v>
                </c:pt>
                <c:pt idx="70">
                  <c:v>583.79999999999995</c:v>
                </c:pt>
                <c:pt idx="71">
                  <c:v>587.13000000000011</c:v>
                </c:pt>
                <c:pt idx="72">
                  <c:v>576.04800000000012</c:v>
                </c:pt>
                <c:pt idx="73">
                  <c:v>570.64699999999993</c:v>
                </c:pt>
                <c:pt idx="74">
                  <c:v>578.33799999999997</c:v>
                </c:pt>
                <c:pt idx="75">
                  <c:v>561.68999999999994</c:v>
                </c:pt>
                <c:pt idx="76">
                  <c:v>568.93700000000001</c:v>
                </c:pt>
                <c:pt idx="77">
                  <c:v>596.84799999999996</c:v>
                </c:pt>
                <c:pt idx="78">
                  <c:v>613.23399999999992</c:v>
                </c:pt>
                <c:pt idx="79">
                  <c:v>646.16199999999992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汇总'!$AR$19:$AR$101</c:f>
              <c:numCache>
                <c:formatCode>0.00_);[Red]\(0.00\)</c:formatCode>
                <c:ptCount val="83"/>
                <c:pt idx="0">
                  <c:v>189.20500000000004</c:v>
                </c:pt>
                <c:pt idx="1">
                  <c:v>196.17399999999986</c:v>
                </c:pt>
                <c:pt idx="2">
                  <c:v>197.88000000000011</c:v>
                </c:pt>
                <c:pt idx="3">
                  <c:v>217.82799999999986</c:v>
                </c:pt>
                <c:pt idx="4">
                  <c:v>247.99300000000005</c:v>
                </c:pt>
                <c:pt idx="5">
                  <c:v>293.51800000000003</c:v>
                </c:pt>
                <c:pt idx="6">
                  <c:v>334.976</c:v>
                </c:pt>
                <c:pt idx="7">
                  <c:v>374.68700000000001</c:v>
                </c:pt>
                <c:pt idx="8">
                  <c:v>428.12500000000011</c:v>
                </c:pt>
                <c:pt idx="9">
                  <c:v>488.97500000000002</c:v>
                </c:pt>
                <c:pt idx="10">
                  <c:v>549.7890000000001</c:v>
                </c:pt>
                <c:pt idx="11">
                  <c:v>579.58500000000004</c:v>
                </c:pt>
                <c:pt idx="12">
                  <c:v>582.72500000000002</c:v>
                </c:pt>
                <c:pt idx="13">
                  <c:v>600.79800000000012</c:v>
                </c:pt>
                <c:pt idx="14">
                  <c:v>616.1450000000001</c:v>
                </c:pt>
                <c:pt idx="15">
                  <c:v>616.58999999999992</c:v>
                </c:pt>
                <c:pt idx="16">
                  <c:v>604.03499999999997</c:v>
                </c:pt>
                <c:pt idx="17">
                  <c:v>576.17000000000007</c:v>
                </c:pt>
                <c:pt idx="18">
                  <c:v>605.678</c:v>
                </c:pt>
                <c:pt idx="19">
                  <c:v>586.9</c:v>
                </c:pt>
                <c:pt idx="20">
                  <c:v>584.73199999999986</c:v>
                </c:pt>
                <c:pt idx="21">
                  <c:v>567.28700000000015</c:v>
                </c:pt>
                <c:pt idx="22">
                  <c:v>566.91200000000015</c:v>
                </c:pt>
                <c:pt idx="23">
                  <c:v>549.17999999999995</c:v>
                </c:pt>
                <c:pt idx="24">
                  <c:v>538.15800000000013</c:v>
                </c:pt>
                <c:pt idx="25">
                  <c:v>549.58999999999992</c:v>
                </c:pt>
                <c:pt idx="26">
                  <c:v>532.24699999999996</c:v>
                </c:pt>
                <c:pt idx="27">
                  <c:v>520.01900000000012</c:v>
                </c:pt>
                <c:pt idx="28">
                  <c:v>512.62300000000016</c:v>
                </c:pt>
                <c:pt idx="29">
                  <c:v>497.73500000000001</c:v>
                </c:pt>
                <c:pt idx="30">
                  <c:v>488.10699999999997</c:v>
                </c:pt>
                <c:pt idx="31">
                  <c:v>493.11099999999999</c:v>
                </c:pt>
                <c:pt idx="32">
                  <c:v>478.92200000000014</c:v>
                </c:pt>
                <c:pt idx="33">
                  <c:v>477.90800000000013</c:v>
                </c:pt>
                <c:pt idx="34">
                  <c:v>485.55499999999995</c:v>
                </c:pt>
                <c:pt idx="35">
                  <c:v>474.41499999999996</c:v>
                </c:pt>
                <c:pt idx="36">
                  <c:v>467.97499999999991</c:v>
                </c:pt>
                <c:pt idx="37">
                  <c:v>467.95399999999995</c:v>
                </c:pt>
                <c:pt idx="38">
                  <c:v>460.69200000000012</c:v>
                </c:pt>
                <c:pt idx="39">
                  <c:v>448.1339999999999</c:v>
                </c:pt>
                <c:pt idx="40">
                  <c:v>436.10400000000004</c:v>
                </c:pt>
                <c:pt idx="41">
                  <c:v>461.21499999999992</c:v>
                </c:pt>
                <c:pt idx="42">
                  <c:v>510.89800000000014</c:v>
                </c:pt>
                <c:pt idx="43">
                  <c:v>577.36399999999992</c:v>
                </c:pt>
                <c:pt idx="44">
                  <c:v>636.20099999999991</c:v>
                </c:pt>
                <c:pt idx="45">
                  <c:v>691.86500000000012</c:v>
                </c:pt>
                <c:pt idx="46">
                  <c:v>754.45400000000006</c:v>
                </c:pt>
                <c:pt idx="47">
                  <c:v>842.48400000000004</c:v>
                </c:pt>
                <c:pt idx="48">
                  <c:v>854.03599999999994</c:v>
                </c:pt>
                <c:pt idx="49">
                  <c:v>845.9910000000001</c:v>
                </c:pt>
                <c:pt idx="50">
                  <c:v>867.12200000000007</c:v>
                </c:pt>
                <c:pt idx="51">
                  <c:v>907.6579999999999</c:v>
                </c:pt>
                <c:pt idx="52">
                  <c:v>955.96800000000007</c:v>
                </c:pt>
                <c:pt idx="53">
                  <c:v>904.84399999999994</c:v>
                </c:pt>
                <c:pt idx="54">
                  <c:v>878.00099999999998</c:v>
                </c:pt>
                <c:pt idx="55">
                  <c:v>857.88599999999997</c:v>
                </c:pt>
                <c:pt idx="56">
                  <c:v>845.09699999999998</c:v>
                </c:pt>
                <c:pt idx="57">
                  <c:v>882.24</c:v>
                </c:pt>
                <c:pt idx="58">
                  <c:v>810.13699999999994</c:v>
                </c:pt>
                <c:pt idx="59">
                  <c:v>843.73799999999994</c:v>
                </c:pt>
                <c:pt idx="60">
                  <c:v>794.39599999999996</c:v>
                </c:pt>
                <c:pt idx="61">
                  <c:v>806.98800000000006</c:v>
                </c:pt>
                <c:pt idx="62">
                  <c:v>785.572</c:v>
                </c:pt>
                <c:pt idx="63">
                  <c:v>764.67699999999991</c:v>
                </c:pt>
                <c:pt idx="64">
                  <c:v>749.6930000000001</c:v>
                </c:pt>
                <c:pt idx="65">
                  <c:v>730.16899999999987</c:v>
                </c:pt>
                <c:pt idx="66">
                  <c:v>695.86800000000005</c:v>
                </c:pt>
                <c:pt idx="67">
                  <c:v>697.85</c:v>
                </c:pt>
                <c:pt idx="68">
                  <c:v>686.40899999999988</c:v>
                </c:pt>
                <c:pt idx="69">
                  <c:v>679.39400000000001</c:v>
                </c:pt>
                <c:pt idx="70">
                  <c:v>675.62</c:v>
                </c:pt>
                <c:pt idx="71">
                  <c:v>680.02499999999998</c:v>
                </c:pt>
                <c:pt idx="72">
                  <c:v>647.71</c:v>
                </c:pt>
                <c:pt idx="73">
                  <c:v>642.32299999999987</c:v>
                </c:pt>
                <c:pt idx="74">
                  <c:v>697.827</c:v>
                </c:pt>
                <c:pt idx="75">
                  <c:v>716.44200000000012</c:v>
                </c:pt>
                <c:pt idx="76">
                  <c:v>741.62200000000007</c:v>
                </c:pt>
                <c:pt idx="77">
                  <c:v>773.346</c:v>
                </c:pt>
                <c:pt idx="78">
                  <c:v>844.48799999999994</c:v>
                </c:pt>
                <c:pt idx="79">
                  <c:v>974.53399999999999</c:v>
                </c:pt>
                <c:pt idx="80">
                  <c:v>1041.02</c:v>
                </c:pt>
                <c:pt idx="81">
                  <c:v>1111.451</c:v>
                </c:pt>
                <c:pt idx="82">
                  <c:v>1197.942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汇总'!$AS$13:$AS$101</c:f>
              <c:numCache>
                <c:formatCode>General</c:formatCode>
                <c:ptCount val="89"/>
                <c:pt idx="0">
                  <c:v>128.83400000000006</c:v>
                </c:pt>
                <c:pt idx="1">
                  <c:v>130.37900000000002</c:v>
                </c:pt>
                <c:pt idx="2">
                  <c:v>131.37099999999998</c:v>
                </c:pt>
                <c:pt idx="3">
                  <c:v>133.0379999999999</c:v>
                </c:pt>
                <c:pt idx="4">
                  <c:v>130.21400000000006</c:v>
                </c:pt>
                <c:pt idx="5">
                  <c:v>134.64499999999987</c:v>
                </c:pt>
                <c:pt idx="6">
                  <c:v>132.56200000000001</c:v>
                </c:pt>
                <c:pt idx="7">
                  <c:v>129.47799999999995</c:v>
                </c:pt>
                <c:pt idx="8">
                  <c:v>121.35800000000006</c:v>
                </c:pt>
                <c:pt idx="9">
                  <c:v>115.70699999999999</c:v>
                </c:pt>
                <c:pt idx="10">
                  <c:v>106.61799999999994</c:v>
                </c:pt>
                <c:pt idx="11">
                  <c:v>106.14700000000005</c:v>
                </c:pt>
                <c:pt idx="12">
                  <c:v>104.87099999999998</c:v>
                </c:pt>
                <c:pt idx="13">
                  <c:v>111.99599999999998</c:v>
                </c:pt>
                <c:pt idx="14">
                  <c:v>117.51499999999999</c:v>
                </c:pt>
                <c:pt idx="15">
                  <c:v>122.45699999999999</c:v>
                </c:pt>
                <c:pt idx="16">
                  <c:v>132.24400000000003</c:v>
                </c:pt>
                <c:pt idx="17">
                  <c:v>149.78999999999996</c:v>
                </c:pt>
                <c:pt idx="18">
                  <c:v>163.52700000000004</c:v>
                </c:pt>
                <c:pt idx="19">
                  <c:v>175.79999999999995</c:v>
                </c:pt>
                <c:pt idx="20">
                  <c:v>184.75</c:v>
                </c:pt>
                <c:pt idx="21">
                  <c:v>211.41799999999989</c:v>
                </c:pt>
                <c:pt idx="22">
                  <c:v>237.154</c:v>
                </c:pt>
                <c:pt idx="23">
                  <c:v>242.2299999999999</c:v>
                </c:pt>
                <c:pt idx="24">
                  <c:v>247.84499999999991</c:v>
                </c:pt>
                <c:pt idx="25">
                  <c:v>252.65000000000009</c:v>
                </c:pt>
                <c:pt idx="26">
                  <c:v>250.65900000000011</c:v>
                </c:pt>
                <c:pt idx="27">
                  <c:v>254.3549999999999</c:v>
                </c:pt>
                <c:pt idx="28">
                  <c:v>247.50099999999998</c:v>
                </c:pt>
                <c:pt idx="29">
                  <c:v>238.28599999999994</c:v>
                </c:pt>
                <c:pt idx="30">
                  <c:v>229.46999999999991</c:v>
                </c:pt>
                <c:pt idx="31">
                  <c:v>232.04999999999995</c:v>
                </c:pt>
                <c:pt idx="32">
                  <c:v>224.84699999999998</c:v>
                </c:pt>
                <c:pt idx="33">
                  <c:v>222.96599999999989</c:v>
                </c:pt>
                <c:pt idx="34">
                  <c:v>228.37099999999998</c:v>
                </c:pt>
                <c:pt idx="35">
                  <c:v>238.85399999999993</c:v>
                </c:pt>
                <c:pt idx="36">
                  <c:v>238.62100000000009</c:v>
                </c:pt>
                <c:pt idx="37">
                  <c:v>244.02200000000005</c:v>
                </c:pt>
                <c:pt idx="38">
                  <c:v>253.59599999999989</c:v>
                </c:pt>
                <c:pt idx="39">
                  <c:v>252.67699999999991</c:v>
                </c:pt>
                <c:pt idx="40">
                  <c:v>260.66599999999994</c:v>
                </c:pt>
                <c:pt idx="41">
                  <c:v>275.15800000000013</c:v>
                </c:pt>
                <c:pt idx="42">
                  <c:v>288.37099999999998</c:v>
                </c:pt>
                <c:pt idx="43">
                  <c:v>304.20799999999986</c:v>
                </c:pt>
                <c:pt idx="44">
                  <c:v>319.78899999999999</c:v>
                </c:pt>
                <c:pt idx="45">
                  <c:v>352.67899999999997</c:v>
                </c:pt>
                <c:pt idx="46">
                  <c:v>362.01899999999989</c:v>
                </c:pt>
                <c:pt idx="47">
                  <c:v>359.11200000000008</c:v>
                </c:pt>
                <c:pt idx="48">
                  <c:v>410.06700000000012</c:v>
                </c:pt>
                <c:pt idx="49">
                  <c:v>436.90499999999986</c:v>
                </c:pt>
                <c:pt idx="50">
                  <c:v>439.16499999999996</c:v>
                </c:pt>
                <c:pt idx="51">
                  <c:v>429.68799999999987</c:v>
                </c:pt>
                <c:pt idx="52">
                  <c:v>438.69500000000005</c:v>
                </c:pt>
                <c:pt idx="53">
                  <c:v>440.39700000000005</c:v>
                </c:pt>
                <c:pt idx="54">
                  <c:v>436.44900000000007</c:v>
                </c:pt>
                <c:pt idx="55">
                  <c:v>430.08799999999997</c:v>
                </c:pt>
                <c:pt idx="56">
                  <c:v>434.11</c:v>
                </c:pt>
                <c:pt idx="57">
                  <c:v>438.14400000000001</c:v>
                </c:pt>
                <c:pt idx="58">
                  <c:v>432.1450000000001</c:v>
                </c:pt>
                <c:pt idx="59">
                  <c:v>423.67200000000003</c:v>
                </c:pt>
                <c:pt idx="60">
                  <c:v>416.76700000000005</c:v>
                </c:pt>
                <c:pt idx="61">
                  <c:v>414.65</c:v>
                </c:pt>
                <c:pt idx="62">
                  <c:v>416.28899999999999</c:v>
                </c:pt>
                <c:pt idx="63">
                  <c:v>431.26900000000001</c:v>
                </c:pt>
                <c:pt idx="64">
                  <c:v>470.2879999999999</c:v>
                </c:pt>
                <c:pt idx="65">
                  <c:v>520.20499999999993</c:v>
                </c:pt>
                <c:pt idx="66">
                  <c:v>566.0390000000001</c:v>
                </c:pt>
                <c:pt idx="67">
                  <c:v>611.529</c:v>
                </c:pt>
                <c:pt idx="68">
                  <c:v>643.76</c:v>
                </c:pt>
                <c:pt idx="69">
                  <c:v>687.94299999999998</c:v>
                </c:pt>
                <c:pt idx="70">
                  <c:v>751.6160000000001</c:v>
                </c:pt>
                <c:pt idx="71">
                  <c:v>811.58499999999992</c:v>
                </c:pt>
                <c:pt idx="72">
                  <c:v>835.0619999999999</c:v>
                </c:pt>
                <c:pt idx="73">
                  <c:v>903.20800000000008</c:v>
                </c:pt>
                <c:pt idx="74">
                  <c:v>969.78400000000011</c:v>
                </c:pt>
                <c:pt idx="75">
                  <c:v>1076.6880000000001</c:v>
                </c:pt>
                <c:pt idx="76">
                  <c:v>1156.5340000000001</c:v>
                </c:pt>
                <c:pt idx="77">
                  <c:v>1226.1409999999998</c:v>
                </c:pt>
                <c:pt idx="78">
                  <c:v>1228.1709999999998</c:v>
                </c:pt>
                <c:pt idx="79">
                  <c:v>1249.3910000000001</c:v>
                </c:pt>
                <c:pt idx="80">
                  <c:v>1318.7509999999997</c:v>
                </c:pt>
                <c:pt idx="81">
                  <c:v>1268.1179999999999</c:v>
                </c:pt>
                <c:pt idx="82">
                  <c:v>1246.8020000000001</c:v>
                </c:pt>
                <c:pt idx="83">
                  <c:v>1210.124</c:v>
                </c:pt>
                <c:pt idx="84">
                  <c:v>1145.0949999999998</c:v>
                </c:pt>
                <c:pt idx="85">
                  <c:v>1107.0129999999999</c:v>
                </c:pt>
                <c:pt idx="86">
                  <c:v>1077.0620000000001</c:v>
                </c:pt>
                <c:pt idx="87">
                  <c:v>1002.1660000000001</c:v>
                </c:pt>
                <c:pt idx="88">
                  <c:v>959.99699999999996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汇总'!$AT$9:$AT$101</c:f>
              <c:numCache>
                <c:formatCode>0.00_);[Red]\(0.00\)</c:formatCode>
                <c:ptCount val="93"/>
                <c:pt idx="0">
                  <c:v>154.47100000000012</c:v>
                </c:pt>
                <c:pt idx="1">
                  <c:v>150.17000000000007</c:v>
                </c:pt>
                <c:pt idx="2">
                  <c:v>145.96299999999997</c:v>
                </c:pt>
                <c:pt idx="3">
                  <c:v>142.71100000000013</c:v>
                </c:pt>
                <c:pt idx="4">
                  <c:v>146.71399999999994</c:v>
                </c:pt>
                <c:pt idx="5">
                  <c:v>160.66999999999996</c:v>
                </c:pt>
                <c:pt idx="6">
                  <c:v>180.4899999999999</c:v>
                </c:pt>
                <c:pt idx="7">
                  <c:v>219.08100000000002</c:v>
                </c:pt>
                <c:pt idx="8">
                  <c:v>239.76200000000006</c:v>
                </c:pt>
                <c:pt idx="9">
                  <c:v>278.93999999999994</c:v>
                </c:pt>
                <c:pt idx="10">
                  <c:v>306.61500000000001</c:v>
                </c:pt>
                <c:pt idx="11">
                  <c:v>352.53000000000009</c:v>
                </c:pt>
                <c:pt idx="12">
                  <c:v>384.85500000000013</c:v>
                </c:pt>
                <c:pt idx="13">
                  <c:v>436.19299999999998</c:v>
                </c:pt>
                <c:pt idx="14">
                  <c:v>456.49600000000009</c:v>
                </c:pt>
                <c:pt idx="15">
                  <c:v>472.07900000000006</c:v>
                </c:pt>
                <c:pt idx="16">
                  <c:v>492.24700000000007</c:v>
                </c:pt>
                <c:pt idx="17">
                  <c:v>482.721</c:v>
                </c:pt>
                <c:pt idx="18">
                  <c:v>501.05499999999995</c:v>
                </c:pt>
                <c:pt idx="19">
                  <c:v>499.01099999999997</c:v>
                </c:pt>
                <c:pt idx="20">
                  <c:v>520.42700000000002</c:v>
                </c:pt>
                <c:pt idx="21">
                  <c:v>528.62100000000009</c:v>
                </c:pt>
                <c:pt idx="22">
                  <c:v>544.82300000000009</c:v>
                </c:pt>
                <c:pt idx="23">
                  <c:v>567.4380000000001</c:v>
                </c:pt>
                <c:pt idx="24">
                  <c:v>593.84400000000005</c:v>
                </c:pt>
                <c:pt idx="25">
                  <c:v>544.14099999999985</c:v>
                </c:pt>
                <c:pt idx="26">
                  <c:v>543.11699999999996</c:v>
                </c:pt>
                <c:pt idx="27">
                  <c:v>547.88099999999997</c:v>
                </c:pt>
                <c:pt idx="28">
                  <c:v>634.00400000000002</c:v>
                </c:pt>
                <c:pt idx="29">
                  <c:v>613.40000000000009</c:v>
                </c:pt>
                <c:pt idx="30">
                  <c:v>603.60300000000007</c:v>
                </c:pt>
                <c:pt idx="31">
                  <c:v>646.45299999999986</c:v>
                </c:pt>
                <c:pt idx="32">
                  <c:v>612.19699999999989</c:v>
                </c:pt>
                <c:pt idx="33">
                  <c:v>627.58100000000002</c:v>
                </c:pt>
                <c:pt idx="34">
                  <c:v>615.43899999999996</c:v>
                </c:pt>
                <c:pt idx="35">
                  <c:v>647.22800000000007</c:v>
                </c:pt>
                <c:pt idx="36">
                  <c:v>650.11099999999988</c:v>
                </c:pt>
                <c:pt idx="37">
                  <c:v>648.54199999999992</c:v>
                </c:pt>
                <c:pt idx="38">
                  <c:v>631.36299999999994</c:v>
                </c:pt>
                <c:pt idx="39">
                  <c:v>659.02999999999986</c:v>
                </c:pt>
                <c:pt idx="40">
                  <c:v>644.16300000000001</c:v>
                </c:pt>
                <c:pt idx="41">
                  <c:v>647.39199999999994</c:v>
                </c:pt>
                <c:pt idx="42">
                  <c:v>643.57599999999991</c:v>
                </c:pt>
                <c:pt idx="43">
                  <c:v>637.18299999999999</c:v>
                </c:pt>
                <c:pt idx="44">
                  <c:v>645.05500000000006</c:v>
                </c:pt>
                <c:pt idx="45">
                  <c:v>657.49399999999991</c:v>
                </c:pt>
                <c:pt idx="46">
                  <c:v>655.31900000000007</c:v>
                </c:pt>
                <c:pt idx="47">
                  <c:v>659.64899999999989</c:v>
                </c:pt>
                <c:pt idx="48">
                  <c:v>676.34999999999991</c:v>
                </c:pt>
                <c:pt idx="49">
                  <c:v>696.6930000000001</c:v>
                </c:pt>
                <c:pt idx="50">
                  <c:v>729.65299999999991</c:v>
                </c:pt>
                <c:pt idx="51">
                  <c:v>753.16300000000001</c:v>
                </c:pt>
                <c:pt idx="52">
                  <c:v>819.69500000000005</c:v>
                </c:pt>
                <c:pt idx="53">
                  <c:v>857.49799999999993</c:v>
                </c:pt>
                <c:pt idx="54">
                  <c:v>929.26099999999997</c:v>
                </c:pt>
                <c:pt idx="55">
                  <c:v>979.09899999999993</c:v>
                </c:pt>
                <c:pt idx="56">
                  <c:v>1048.7190000000001</c:v>
                </c:pt>
                <c:pt idx="57">
                  <c:v>1139.3849999999998</c:v>
                </c:pt>
                <c:pt idx="58">
                  <c:v>1269.0179999999998</c:v>
                </c:pt>
                <c:pt idx="59">
                  <c:v>1356.1989999999998</c:v>
                </c:pt>
                <c:pt idx="60">
                  <c:v>1451.962</c:v>
                </c:pt>
                <c:pt idx="61">
                  <c:v>1568.9660000000001</c:v>
                </c:pt>
                <c:pt idx="62">
                  <c:v>1668.828</c:v>
                </c:pt>
                <c:pt idx="63">
                  <c:v>1651.8519999999999</c:v>
                </c:pt>
                <c:pt idx="64">
                  <c:v>1671.1760000000002</c:v>
                </c:pt>
                <c:pt idx="65">
                  <c:v>1679.5969999999998</c:v>
                </c:pt>
                <c:pt idx="66">
                  <c:v>1671.2140000000002</c:v>
                </c:pt>
                <c:pt idx="67">
                  <c:v>1669.0880000000002</c:v>
                </c:pt>
                <c:pt idx="68">
                  <c:v>1701.08</c:v>
                </c:pt>
                <c:pt idx="69">
                  <c:v>1587.8890000000001</c:v>
                </c:pt>
                <c:pt idx="70">
                  <c:v>1776.116</c:v>
                </c:pt>
                <c:pt idx="71">
                  <c:v>1909.1329999999998</c:v>
                </c:pt>
                <c:pt idx="72">
                  <c:v>1778.4029999999998</c:v>
                </c:pt>
                <c:pt idx="73">
                  <c:v>1764.6699999999998</c:v>
                </c:pt>
                <c:pt idx="74">
                  <c:v>1654.8920000000003</c:v>
                </c:pt>
                <c:pt idx="75">
                  <c:v>1663.0909999999999</c:v>
                </c:pt>
                <c:pt idx="76">
                  <c:v>1579.12</c:v>
                </c:pt>
                <c:pt idx="77">
                  <c:v>1454.9769999999999</c:v>
                </c:pt>
                <c:pt idx="78">
                  <c:v>1421.943</c:v>
                </c:pt>
                <c:pt idx="79">
                  <c:v>1450.4739999999997</c:v>
                </c:pt>
                <c:pt idx="80">
                  <c:v>1444.9270000000001</c:v>
                </c:pt>
                <c:pt idx="81">
                  <c:v>1360.9309999999998</c:v>
                </c:pt>
                <c:pt idx="82">
                  <c:v>1350.9560000000001</c:v>
                </c:pt>
                <c:pt idx="83">
                  <c:v>1333.0819999999999</c:v>
                </c:pt>
                <c:pt idx="84">
                  <c:v>1337.6410000000001</c:v>
                </c:pt>
                <c:pt idx="85">
                  <c:v>1290.0459999999998</c:v>
                </c:pt>
                <c:pt idx="86">
                  <c:v>1249.221</c:v>
                </c:pt>
                <c:pt idx="87">
                  <c:v>1235.9680000000001</c:v>
                </c:pt>
                <c:pt idx="88">
                  <c:v>1221.395</c:v>
                </c:pt>
                <c:pt idx="89">
                  <c:v>1205.0080000000003</c:v>
                </c:pt>
                <c:pt idx="90">
                  <c:v>1229.241</c:v>
                </c:pt>
                <c:pt idx="91">
                  <c:v>1200.4070000000002</c:v>
                </c:pt>
                <c:pt idx="92">
                  <c:v>1218.252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汇总'!$AU$27:$AU$101</c:f>
              <c:numCache>
                <c:formatCode>General</c:formatCode>
                <c:ptCount val="75"/>
                <c:pt idx="0">
                  <c:v>197.3950000000001</c:v>
                </c:pt>
                <c:pt idx="1">
                  <c:v>203.51400000000012</c:v>
                </c:pt>
                <c:pt idx="2">
                  <c:v>218.46300000000008</c:v>
                </c:pt>
                <c:pt idx="3">
                  <c:v>235.476</c:v>
                </c:pt>
                <c:pt idx="4">
                  <c:v>240.91199999999992</c:v>
                </c:pt>
                <c:pt idx="5">
                  <c:v>249.27300000000002</c:v>
                </c:pt>
                <c:pt idx="6">
                  <c:v>262.28999999999996</c:v>
                </c:pt>
                <c:pt idx="7">
                  <c:v>279.73500000000001</c:v>
                </c:pt>
                <c:pt idx="8">
                  <c:v>298.71400000000006</c:v>
                </c:pt>
                <c:pt idx="9">
                  <c:v>309.54100000000005</c:v>
                </c:pt>
                <c:pt idx="10">
                  <c:v>329.97400000000005</c:v>
                </c:pt>
                <c:pt idx="11">
                  <c:v>348.11699999999996</c:v>
                </c:pt>
                <c:pt idx="12">
                  <c:v>358.2109999999999</c:v>
                </c:pt>
                <c:pt idx="13">
                  <c:v>374.67199999999991</c:v>
                </c:pt>
                <c:pt idx="14">
                  <c:v>386.16399999999999</c:v>
                </c:pt>
                <c:pt idx="15">
                  <c:v>402.43900000000008</c:v>
                </c:pt>
                <c:pt idx="16">
                  <c:v>397.64599999999996</c:v>
                </c:pt>
                <c:pt idx="17">
                  <c:v>408.62</c:v>
                </c:pt>
                <c:pt idx="18">
                  <c:v>423.2349999999999</c:v>
                </c:pt>
                <c:pt idx="19">
                  <c:v>400.70299999999997</c:v>
                </c:pt>
                <c:pt idx="20">
                  <c:v>395.99799999999993</c:v>
                </c:pt>
                <c:pt idx="21">
                  <c:v>384.1629999999999</c:v>
                </c:pt>
                <c:pt idx="22">
                  <c:v>399.70199999999988</c:v>
                </c:pt>
                <c:pt idx="23">
                  <c:v>386.65999999999997</c:v>
                </c:pt>
                <c:pt idx="24">
                  <c:v>421.21900000000005</c:v>
                </c:pt>
                <c:pt idx="25">
                  <c:v>416.16500000000008</c:v>
                </c:pt>
                <c:pt idx="26">
                  <c:v>419.68400000000008</c:v>
                </c:pt>
                <c:pt idx="27">
                  <c:v>415.34600000000012</c:v>
                </c:pt>
                <c:pt idx="28">
                  <c:v>416.03099999999995</c:v>
                </c:pt>
                <c:pt idx="29">
                  <c:v>403.03899999999999</c:v>
                </c:pt>
                <c:pt idx="30">
                  <c:v>399.38099999999997</c:v>
                </c:pt>
                <c:pt idx="31">
                  <c:v>395.62899999999991</c:v>
                </c:pt>
                <c:pt idx="32">
                  <c:v>391.1640000000001</c:v>
                </c:pt>
                <c:pt idx="33">
                  <c:v>394.06700000000001</c:v>
                </c:pt>
                <c:pt idx="34">
                  <c:v>411.32499999999993</c:v>
                </c:pt>
                <c:pt idx="35">
                  <c:v>422.3370000000001</c:v>
                </c:pt>
                <c:pt idx="36">
                  <c:v>434.89599999999984</c:v>
                </c:pt>
                <c:pt idx="37">
                  <c:v>440.53899999999987</c:v>
                </c:pt>
                <c:pt idx="38">
                  <c:v>458.08100000000002</c:v>
                </c:pt>
                <c:pt idx="39">
                  <c:v>447.3889999999999</c:v>
                </c:pt>
                <c:pt idx="40">
                  <c:v>447.32799999999997</c:v>
                </c:pt>
                <c:pt idx="41">
                  <c:v>446.94699999999989</c:v>
                </c:pt>
                <c:pt idx="42">
                  <c:v>425.94899999999996</c:v>
                </c:pt>
                <c:pt idx="43">
                  <c:v>434.11400000000003</c:v>
                </c:pt>
                <c:pt idx="44">
                  <c:v>408.90800000000002</c:v>
                </c:pt>
                <c:pt idx="45">
                  <c:v>408.43900000000008</c:v>
                </c:pt>
                <c:pt idx="46">
                  <c:v>386.67000000000007</c:v>
                </c:pt>
                <c:pt idx="47">
                  <c:v>376.40599999999995</c:v>
                </c:pt>
                <c:pt idx="48">
                  <c:v>386.81500000000005</c:v>
                </c:pt>
                <c:pt idx="49">
                  <c:v>389.63499999999999</c:v>
                </c:pt>
                <c:pt idx="50">
                  <c:v>390.221</c:v>
                </c:pt>
                <c:pt idx="51">
                  <c:v>409.41600000000005</c:v>
                </c:pt>
                <c:pt idx="52">
                  <c:v>429.18900000000008</c:v>
                </c:pt>
                <c:pt idx="53">
                  <c:v>439.51100000000008</c:v>
                </c:pt>
                <c:pt idx="54">
                  <c:v>444.24599999999998</c:v>
                </c:pt>
                <c:pt idx="55">
                  <c:v>457.30299999999988</c:v>
                </c:pt>
                <c:pt idx="56">
                  <c:v>488.09699999999998</c:v>
                </c:pt>
                <c:pt idx="57">
                  <c:v>485.17700000000002</c:v>
                </c:pt>
                <c:pt idx="58">
                  <c:v>502.93200000000002</c:v>
                </c:pt>
                <c:pt idx="59">
                  <c:v>504.97400000000005</c:v>
                </c:pt>
                <c:pt idx="60">
                  <c:v>511.26400000000012</c:v>
                </c:pt>
                <c:pt idx="61">
                  <c:v>502.12200000000007</c:v>
                </c:pt>
                <c:pt idx="62">
                  <c:v>505.59299999999996</c:v>
                </c:pt>
                <c:pt idx="63">
                  <c:v>504.40499999999986</c:v>
                </c:pt>
                <c:pt idx="64">
                  <c:v>500.16100000000006</c:v>
                </c:pt>
                <c:pt idx="65">
                  <c:v>503.6160000000001</c:v>
                </c:pt>
                <c:pt idx="66">
                  <c:v>519.25200000000007</c:v>
                </c:pt>
                <c:pt idx="67">
                  <c:v>506.90900000000011</c:v>
                </c:pt>
                <c:pt idx="68">
                  <c:v>539.57099999999991</c:v>
                </c:pt>
                <c:pt idx="69">
                  <c:v>567.52499999999998</c:v>
                </c:pt>
                <c:pt idx="70">
                  <c:v>615.44399999999996</c:v>
                </c:pt>
                <c:pt idx="71">
                  <c:v>633.61000000000013</c:v>
                </c:pt>
                <c:pt idx="72">
                  <c:v>666.50299999999993</c:v>
                </c:pt>
                <c:pt idx="73">
                  <c:v>660.92400000000009</c:v>
                </c:pt>
                <c:pt idx="74">
                  <c:v>673.60699999999997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967376"/>
        <c:axId val="769965200"/>
      </c:scatterChart>
      <c:valAx>
        <c:axId val="769967376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965200"/>
        <c:crosses val="autoZero"/>
        <c:crossBetween val="midCat"/>
      </c:valAx>
      <c:valAx>
        <c:axId val="769965200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9390235915655115E-2"/>
              <c:y val="0.23165311106468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967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1.57353926460579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40 100比较'!$I$6:$I$8</c:f>
              <c:numCache>
                <c:formatCode>General</c:formatCode>
                <c:ptCount val="3"/>
                <c:pt idx="0">
                  <c:v>100.54499999999999</c:v>
                </c:pt>
                <c:pt idx="1">
                  <c:v>123.33333333333333</c:v>
                </c:pt>
                <c:pt idx="2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40 100比较'!$J$6:$J$8</c:f>
              <c:numCache>
                <c:formatCode>General</c:formatCode>
                <c:ptCount val="3"/>
                <c:pt idx="0">
                  <c:v>88.75</c:v>
                </c:pt>
                <c:pt idx="1">
                  <c:v>115</c:v>
                </c:pt>
                <c:pt idx="2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40 100比较'!$K$6:$K$8</c:f>
              <c:numCache>
                <c:formatCode>General</c:formatCode>
                <c:ptCount val="3"/>
                <c:pt idx="0">
                  <c:v>90</c:v>
                </c:pt>
                <c:pt idx="1">
                  <c:v>130</c:v>
                </c:pt>
                <c:pt idx="2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40 100比较'!$L$6:$L$8</c:f>
              <c:numCache>
                <c:formatCode>General</c:formatCode>
                <c:ptCount val="3"/>
                <c:pt idx="0">
                  <c:v>97.5</c:v>
                </c:pt>
                <c:pt idx="1">
                  <c:v>125</c:v>
                </c:pt>
                <c:pt idx="2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40 100比较'!$M$6:$M$8</c:f>
              <c:numCache>
                <c:formatCode>General</c:formatCode>
                <c:ptCount val="3"/>
                <c:pt idx="0">
                  <c:v>111.7</c:v>
                </c:pt>
                <c:pt idx="2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40 100比较'!$N$6:$N$8</c:f>
              <c:numCache>
                <c:formatCode>General</c:formatCode>
                <c:ptCount val="3"/>
                <c:pt idx="0">
                  <c:v>110</c:v>
                </c:pt>
                <c:pt idx="2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40 100比较'!$O$6:$O$8</c:f>
              <c:numCache>
                <c:formatCode>General</c:formatCode>
                <c:ptCount val="3"/>
                <c:pt idx="0">
                  <c:v>96.7</c:v>
                </c:pt>
                <c:pt idx="2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40 100比较'!$P$6:$P$8</c:f>
              <c:numCache>
                <c:formatCode>General</c:formatCode>
                <c:ptCount val="3"/>
                <c:pt idx="0">
                  <c:v>108.3</c:v>
                </c:pt>
                <c:pt idx="2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40 100比较'!$Q$6:$Q$8</c:f>
              <c:numCache>
                <c:formatCode>General</c:formatCode>
                <c:ptCount val="3"/>
                <c:pt idx="0">
                  <c:v>118.3</c:v>
                </c:pt>
                <c:pt idx="2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40 100比较'!$R$6:$R$8</c:f>
              <c:numCache>
                <c:formatCode>General</c:formatCode>
                <c:ptCount val="3"/>
                <c:pt idx="0">
                  <c:v>86.7</c:v>
                </c:pt>
                <c:pt idx="2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40 100比较'!$S$6:$S$8</c:f>
              <c:numCache>
                <c:formatCode>General</c:formatCode>
                <c:ptCount val="3"/>
                <c:pt idx="0">
                  <c:v>97.5</c:v>
                </c:pt>
                <c:pt idx="2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40 100比较'!$T$6:$T$8</c:f>
              <c:numCache>
                <c:formatCode>General</c:formatCode>
                <c:ptCount val="3"/>
                <c:pt idx="2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40 100比较'!$U$6:$U$8</c:f>
              <c:numCache>
                <c:formatCode>General</c:formatCode>
                <c:ptCount val="3"/>
                <c:pt idx="2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40 100比较'!$V$6:$V$8</c:f>
              <c:numCache>
                <c:formatCode>General</c:formatCode>
                <c:ptCount val="3"/>
                <c:pt idx="2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40 100比较'!$W$6:$W$8</c:f>
              <c:numCache>
                <c:formatCode>General</c:formatCode>
                <c:ptCount val="3"/>
                <c:pt idx="2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40 100比较'!$X$6:$X$8</c:f>
              <c:numCache>
                <c:formatCode>General</c:formatCode>
                <c:ptCount val="3"/>
                <c:pt idx="2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205264"/>
        <c:axId val="620210704"/>
      </c:scatterChart>
      <c:valAx>
        <c:axId val="62020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10704"/>
        <c:crosses val="autoZero"/>
        <c:crossBetween val="midCat"/>
      </c:valAx>
      <c:valAx>
        <c:axId val="62021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5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Mother Cells(24</a:t>
            </a:r>
            <a:r>
              <a:rPr lang="en-US" altLang="zh-CN" baseline="0"/>
              <a:t> cells</a:t>
            </a:r>
            <a:r>
              <a:rPr lang="en-US" altLang="zh-CN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汇总'!$J$118:$J$153</c:f>
              <c:numCache>
                <c:formatCode>General</c:formatCode>
                <c:ptCount val="36"/>
                <c:pt idx="0">
                  <c:v>278.471</c:v>
                </c:pt>
                <c:pt idx="1">
                  <c:v>328.99300000000005</c:v>
                </c:pt>
                <c:pt idx="2">
                  <c:v>366.19699999999989</c:v>
                </c:pt>
                <c:pt idx="3">
                  <c:v>388.22199999999987</c:v>
                </c:pt>
                <c:pt idx="4">
                  <c:v>414.57000000000005</c:v>
                </c:pt>
                <c:pt idx="5">
                  <c:v>421.74300000000005</c:v>
                </c:pt>
                <c:pt idx="6">
                  <c:v>410.03099999999995</c:v>
                </c:pt>
                <c:pt idx="7">
                  <c:v>433.95199999999988</c:v>
                </c:pt>
                <c:pt idx="8">
                  <c:v>457.86899999999991</c:v>
                </c:pt>
                <c:pt idx="9">
                  <c:v>510.75400000000002</c:v>
                </c:pt>
                <c:pt idx="10">
                  <c:v>531.05900000000008</c:v>
                </c:pt>
                <c:pt idx="11">
                  <c:v>597.66300000000001</c:v>
                </c:pt>
                <c:pt idx="12">
                  <c:v>616.68600000000004</c:v>
                </c:pt>
                <c:pt idx="13">
                  <c:v>637.72800000000007</c:v>
                </c:pt>
                <c:pt idx="14">
                  <c:v>675.49700000000007</c:v>
                </c:pt>
                <c:pt idx="15">
                  <c:v>706.24099999999999</c:v>
                </c:pt>
                <c:pt idx="16">
                  <c:v>765.80600000000004</c:v>
                </c:pt>
                <c:pt idx="17">
                  <c:v>749.70499999999993</c:v>
                </c:pt>
                <c:pt idx="18">
                  <c:v>721.63400000000013</c:v>
                </c:pt>
                <c:pt idx="19">
                  <c:v>736.53800000000012</c:v>
                </c:pt>
                <c:pt idx="20">
                  <c:v>727.976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汇总'!$K$118:$K$153</c:f>
              <c:numCache>
                <c:formatCode>General</c:formatCode>
                <c:ptCount val="36"/>
                <c:pt idx="0">
                  <c:v>160.04699999999991</c:v>
                </c:pt>
                <c:pt idx="1">
                  <c:v>166.98699999999997</c:v>
                </c:pt>
                <c:pt idx="2">
                  <c:v>174.553</c:v>
                </c:pt>
                <c:pt idx="3">
                  <c:v>191.11899999999991</c:v>
                </c:pt>
                <c:pt idx="4">
                  <c:v>212.89199999999994</c:v>
                </c:pt>
                <c:pt idx="5">
                  <c:v>241.94199999999989</c:v>
                </c:pt>
                <c:pt idx="6">
                  <c:v>267.22800000000007</c:v>
                </c:pt>
                <c:pt idx="7">
                  <c:v>287.84499999999991</c:v>
                </c:pt>
                <c:pt idx="8">
                  <c:v>316.04299999999989</c:v>
                </c:pt>
                <c:pt idx="9">
                  <c:v>344.11199999999997</c:v>
                </c:pt>
                <c:pt idx="10">
                  <c:v>358.62900000000002</c:v>
                </c:pt>
                <c:pt idx="11">
                  <c:v>384.11900000000003</c:v>
                </c:pt>
                <c:pt idx="12">
                  <c:v>407.32500000000005</c:v>
                </c:pt>
                <c:pt idx="13">
                  <c:v>412.31699999999989</c:v>
                </c:pt>
                <c:pt idx="14">
                  <c:v>421.62999999999988</c:v>
                </c:pt>
                <c:pt idx="15">
                  <c:v>421.76599999999996</c:v>
                </c:pt>
                <c:pt idx="16">
                  <c:v>421.16999999999996</c:v>
                </c:pt>
                <c:pt idx="17">
                  <c:v>461.09899999999993</c:v>
                </c:pt>
                <c:pt idx="18">
                  <c:v>476.09699999999987</c:v>
                </c:pt>
                <c:pt idx="19">
                  <c:v>461.01099999999997</c:v>
                </c:pt>
                <c:pt idx="20">
                  <c:v>445.37999999999988</c:v>
                </c:pt>
                <c:pt idx="21">
                  <c:v>437.52599999999984</c:v>
                </c:pt>
                <c:pt idx="22">
                  <c:v>440.61400000000003</c:v>
                </c:pt>
                <c:pt idx="23">
                  <c:v>449.66399999999999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汇总'!$L$118:$L$153</c:f>
              <c:numCache>
                <c:formatCode>General</c:formatCode>
                <c:ptCount val="36"/>
                <c:pt idx="0">
                  <c:v>159.79500000000007</c:v>
                </c:pt>
                <c:pt idx="1">
                  <c:v>127.4899999999999</c:v>
                </c:pt>
                <c:pt idx="2">
                  <c:v>132.81500000000005</c:v>
                </c:pt>
                <c:pt idx="3">
                  <c:v>130.024</c:v>
                </c:pt>
                <c:pt idx="4">
                  <c:v>136.39800000000002</c:v>
                </c:pt>
                <c:pt idx="5">
                  <c:v>145.1099999999999</c:v>
                </c:pt>
                <c:pt idx="6">
                  <c:v>154.70699999999999</c:v>
                </c:pt>
                <c:pt idx="7">
                  <c:v>159.53699999999992</c:v>
                </c:pt>
                <c:pt idx="8">
                  <c:v>168.80200000000002</c:v>
                </c:pt>
                <c:pt idx="9">
                  <c:v>174.86</c:v>
                </c:pt>
                <c:pt idx="10">
                  <c:v>192.67900000000009</c:v>
                </c:pt>
                <c:pt idx="11">
                  <c:v>209.40899999999999</c:v>
                </c:pt>
                <c:pt idx="12">
                  <c:v>219.00399999999991</c:v>
                </c:pt>
                <c:pt idx="13">
                  <c:v>233.38700000000006</c:v>
                </c:pt>
                <c:pt idx="14">
                  <c:v>231.83299999999997</c:v>
                </c:pt>
                <c:pt idx="15">
                  <c:v>253.9190000000001</c:v>
                </c:pt>
                <c:pt idx="16">
                  <c:v>243.14300000000003</c:v>
                </c:pt>
                <c:pt idx="17">
                  <c:v>245.14099999999985</c:v>
                </c:pt>
                <c:pt idx="18">
                  <c:v>248.41300000000001</c:v>
                </c:pt>
                <c:pt idx="19">
                  <c:v>268.14799999999991</c:v>
                </c:pt>
                <c:pt idx="20">
                  <c:v>260.6869999999999</c:v>
                </c:pt>
                <c:pt idx="21">
                  <c:v>265.51800000000003</c:v>
                </c:pt>
                <c:pt idx="22">
                  <c:v>266.09399999999994</c:v>
                </c:pt>
                <c:pt idx="23">
                  <c:v>265.09800000000007</c:v>
                </c:pt>
                <c:pt idx="24">
                  <c:v>267.98000000000013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汇总'!$M$118:$M$153</c:f>
              <c:numCache>
                <c:formatCode>General</c:formatCode>
                <c:ptCount val="36"/>
                <c:pt idx="0">
                  <c:v>224.14</c:v>
                </c:pt>
                <c:pt idx="1">
                  <c:v>199.51800000000003</c:v>
                </c:pt>
                <c:pt idx="2">
                  <c:v>202.2639999999999</c:v>
                </c:pt>
                <c:pt idx="3">
                  <c:v>208.21400000000006</c:v>
                </c:pt>
                <c:pt idx="4">
                  <c:v>215.74800000000005</c:v>
                </c:pt>
                <c:pt idx="5">
                  <c:v>216.15300000000013</c:v>
                </c:pt>
                <c:pt idx="6">
                  <c:v>220.46400000000006</c:v>
                </c:pt>
                <c:pt idx="7">
                  <c:v>217.34799999999996</c:v>
                </c:pt>
                <c:pt idx="8">
                  <c:v>217.72399999999993</c:v>
                </c:pt>
                <c:pt idx="9">
                  <c:v>220.01699999999994</c:v>
                </c:pt>
                <c:pt idx="10">
                  <c:v>209.69100000000014</c:v>
                </c:pt>
                <c:pt idx="11">
                  <c:v>204.20799999999997</c:v>
                </c:pt>
                <c:pt idx="12">
                  <c:v>207.46799999999996</c:v>
                </c:pt>
                <c:pt idx="13">
                  <c:v>202.77699999999993</c:v>
                </c:pt>
                <c:pt idx="14">
                  <c:v>209.29300000000001</c:v>
                </c:pt>
                <c:pt idx="15">
                  <c:v>213.42399999999998</c:v>
                </c:pt>
                <c:pt idx="16">
                  <c:v>216.10000000000002</c:v>
                </c:pt>
                <c:pt idx="17">
                  <c:v>226.97099999999989</c:v>
                </c:pt>
                <c:pt idx="18">
                  <c:v>222.53800000000001</c:v>
                </c:pt>
                <c:pt idx="19">
                  <c:v>236.05200000000002</c:v>
                </c:pt>
                <c:pt idx="20">
                  <c:v>250.25</c:v>
                </c:pt>
                <c:pt idx="21">
                  <c:v>243.8950000000001</c:v>
                </c:pt>
                <c:pt idx="22">
                  <c:v>246.87600000000009</c:v>
                </c:pt>
                <c:pt idx="23">
                  <c:v>254.36</c:v>
                </c:pt>
                <c:pt idx="24">
                  <c:v>255.17000000000007</c:v>
                </c:pt>
                <c:pt idx="25">
                  <c:v>250.87700000000007</c:v>
                </c:pt>
                <c:pt idx="26">
                  <c:v>245.75599999999997</c:v>
                </c:pt>
                <c:pt idx="27">
                  <c:v>247.48400000000004</c:v>
                </c:pt>
                <c:pt idx="28">
                  <c:v>252.61199999999985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汇总'!$N$118:$N$153</c:f>
              <c:numCache>
                <c:formatCode>General</c:formatCode>
                <c:ptCount val="36"/>
                <c:pt idx="0">
                  <c:v>174.20600000000002</c:v>
                </c:pt>
                <c:pt idx="1">
                  <c:v>174.92000000000007</c:v>
                </c:pt>
                <c:pt idx="2">
                  <c:v>187.31100000000004</c:v>
                </c:pt>
                <c:pt idx="3">
                  <c:v>198.93099999999993</c:v>
                </c:pt>
                <c:pt idx="4">
                  <c:v>241.34500000000014</c:v>
                </c:pt>
                <c:pt idx="5">
                  <c:v>302.404</c:v>
                </c:pt>
                <c:pt idx="6">
                  <c:v>375.61399999999992</c:v>
                </c:pt>
                <c:pt idx="7">
                  <c:v>419.0809999999999</c:v>
                </c:pt>
                <c:pt idx="8">
                  <c:v>469.10900000000004</c:v>
                </c:pt>
                <c:pt idx="9">
                  <c:v>496.49900000000002</c:v>
                </c:pt>
                <c:pt idx="10">
                  <c:v>512.17600000000004</c:v>
                </c:pt>
                <c:pt idx="11">
                  <c:v>512.65000000000009</c:v>
                </c:pt>
                <c:pt idx="12">
                  <c:v>528.75099999999998</c:v>
                </c:pt>
                <c:pt idx="13">
                  <c:v>515.09299999999996</c:v>
                </c:pt>
                <c:pt idx="14">
                  <c:v>500.56900000000007</c:v>
                </c:pt>
                <c:pt idx="15">
                  <c:v>489.44499999999994</c:v>
                </c:pt>
                <c:pt idx="16">
                  <c:v>448.59100000000001</c:v>
                </c:pt>
                <c:pt idx="17">
                  <c:v>457</c:v>
                </c:pt>
                <c:pt idx="18">
                  <c:v>449.346</c:v>
                </c:pt>
                <c:pt idx="19">
                  <c:v>426.87599999999998</c:v>
                </c:pt>
                <c:pt idx="20">
                  <c:v>427.06200000000013</c:v>
                </c:pt>
                <c:pt idx="21">
                  <c:v>424.69999999999993</c:v>
                </c:pt>
                <c:pt idx="22">
                  <c:v>446.85100000000011</c:v>
                </c:pt>
                <c:pt idx="23">
                  <c:v>427.88799999999992</c:v>
                </c:pt>
                <c:pt idx="24">
                  <c:v>429.66999999999996</c:v>
                </c:pt>
                <c:pt idx="25">
                  <c:v>426.0100000000001</c:v>
                </c:pt>
                <c:pt idx="26">
                  <c:v>415.46699999999987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汇总'!$O$118:$O$153</c:f>
              <c:numCache>
                <c:formatCode>0.00_);[Red]\(0.00\)</c:formatCode>
                <c:ptCount val="36"/>
                <c:pt idx="0">
                  <c:v>276.98899999999992</c:v>
                </c:pt>
                <c:pt idx="1">
                  <c:v>280.59400000000005</c:v>
                </c:pt>
                <c:pt idx="2">
                  <c:v>283.33800000000008</c:v>
                </c:pt>
                <c:pt idx="3">
                  <c:v>270.29599999999994</c:v>
                </c:pt>
                <c:pt idx="4">
                  <c:v>273.81600000000014</c:v>
                </c:pt>
                <c:pt idx="5">
                  <c:v>271.78999999999996</c:v>
                </c:pt>
                <c:pt idx="6">
                  <c:v>281.78499999999997</c:v>
                </c:pt>
                <c:pt idx="7">
                  <c:v>279.39599999999996</c:v>
                </c:pt>
                <c:pt idx="8">
                  <c:v>279.54399999999998</c:v>
                </c:pt>
                <c:pt idx="9">
                  <c:v>278.452</c:v>
                </c:pt>
                <c:pt idx="10">
                  <c:v>291.81699999999989</c:v>
                </c:pt>
                <c:pt idx="11">
                  <c:v>310.08400000000006</c:v>
                </c:pt>
                <c:pt idx="12">
                  <c:v>332.87599999999998</c:v>
                </c:pt>
                <c:pt idx="13">
                  <c:v>369.85900000000004</c:v>
                </c:pt>
                <c:pt idx="14">
                  <c:v>382.06900000000007</c:v>
                </c:pt>
                <c:pt idx="15">
                  <c:v>418.46900000000005</c:v>
                </c:pt>
                <c:pt idx="16">
                  <c:v>437.90099999999995</c:v>
                </c:pt>
                <c:pt idx="17">
                  <c:v>458.09300000000007</c:v>
                </c:pt>
                <c:pt idx="18">
                  <c:v>478.01099999999997</c:v>
                </c:pt>
                <c:pt idx="19">
                  <c:v>515.654</c:v>
                </c:pt>
                <c:pt idx="20">
                  <c:v>538.96399999999994</c:v>
                </c:pt>
                <c:pt idx="21">
                  <c:v>543.77099999999984</c:v>
                </c:pt>
                <c:pt idx="22">
                  <c:v>532.28400000000011</c:v>
                </c:pt>
                <c:pt idx="23">
                  <c:v>522.65300000000002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汇总'!$P$118:$P$153</c:f>
              <c:numCache>
                <c:formatCode>General</c:formatCode>
                <c:ptCount val="36"/>
                <c:pt idx="0">
                  <c:v>119.53399999999999</c:v>
                </c:pt>
                <c:pt idx="1">
                  <c:v>121.42199999999991</c:v>
                </c:pt>
                <c:pt idx="2">
                  <c:v>117.72000000000003</c:v>
                </c:pt>
                <c:pt idx="3">
                  <c:v>119.899</c:v>
                </c:pt>
                <c:pt idx="4">
                  <c:v>123.62800000000004</c:v>
                </c:pt>
                <c:pt idx="5">
                  <c:v>123.42100000000005</c:v>
                </c:pt>
                <c:pt idx="6">
                  <c:v>129.21100000000001</c:v>
                </c:pt>
                <c:pt idx="7">
                  <c:v>143.19900000000007</c:v>
                </c:pt>
                <c:pt idx="8">
                  <c:v>170.77099999999996</c:v>
                </c:pt>
                <c:pt idx="9">
                  <c:v>199.45200000000011</c:v>
                </c:pt>
                <c:pt idx="10">
                  <c:v>223.65899999999999</c:v>
                </c:pt>
                <c:pt idx="11">
                  <c:v>240.25900000000001</c:v>
                </c:pt>
                <c:pt idx="12">
                  <c:v>259.27099999999984</c:v>
                </c:pt>
                <c:pt idx="13">
                  <c:v>264.28400000000011</c:v>
                </c:pt>
                <c:pt idx="14">
                  <c:v>272.58699999999999</c:v>
                </c:pt>
                <c:pt idx="15">
                  <c:v>283.63599999999985</c:v>
                </c:pt>
                <c:pt idx="16">
                  <c:v>275.52399999999989</c:v>
                </c:pt>
                <c:pt idx="17">
                  <c:v>274.34500000000003</c:v>
                </c:pt>
                <c:pt idx="18">
                  <c:v>287.69600000000003</c:v>
                </c:pt>
                <c:pt idx="19">
                  <c:v>289.94999999999993</c:v>
                </c:pt>
                <c:pt idx="20">
                  <c:v>285.76400000000001</c:v>
                </c:pt>
                <c:pt idx="21">
                  <c:v>298.15300000000002</c:v>
                </c:pt>
                <c:pt idx="22">
                  <c:v>297.428</c:v>
                </c:pt>
                <c:pt idx="23">
                  <c:v>295.68600000000004</c:v>
                </c:pt>
                <c:pt idx="24">
                  <c:v>286.3549999999999</c:v>
                </c:pt>
                <c:pt idx="25">
                  <c:v>282.79999999999995</c:v>
                </c:pt>
                <c:pt idx="26">
                  <c:v>277.28300000000013</c:v>
                </c:pt>
                <c:pt idx="27">
                  <c:v>275.50599999999997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汇总'!$Q$118:$Q$153</c:f>
              <c:numCache>
                <c:formatCode>0.00_);[Red]\(0.00\)</c:formatCode>
                <c:ptCount val="36"/>
                <c:pt idx="0">
                  <c:v>196.08900000000006</c:v>
                </c:pt>
                <c:pt idx="1">
                  <c:v>203.46600000000012</c:v>
                </c:pt>
                <c:pt idx="2">
                  <c:v>202.03600000000006</c:v>
                </c:pt>
                <c:pt idx="3">
                  <c:v>215.30799999999999</c:v>
                </c:pt>
                <c:pt idx="4">
                  <c:v>218.87300000000005</c:v>
                </c:pt>
                <c:pt idx="5">
                  <c:v>232.40899999999999</c:v>
                </c:pt>
                <c:pt idx="6">
                  <c:v>237.19299999999998</c:v>
                </c:pt>
                <c:pt idx="7">
                  <c:v>247.79899999999998</c:v>
                </c:pt>
                <c:pt idx="8">
                  <c:v>265.74200000000008</c:v>
                </c:pt>
                <c:pt idx="9">
                  <c:v>272.78000000000009</c:v>
                </c:pt>
                <c:pt idx="10">
                  <c:v>279.2829999999999</c:v>
                </c:pt>
                <c:pt idx="11">
                  <c:v>288.00400000000002</c:v>
                </c:pt>
                <c:pt idx="12">
                  <c:v>290.42800000000011</c:v>
                </c:pt>
                <c:pt idx="13">
                  <c:v>307.32600000000002</c:v>
                </c:pt>
                <c:pt idx="14">
                  <c:v>320.69099999999992</c:v>
                </c:pt>
                <c:pt idx="15">
                  <c:v>343.24699999999984</c:v>
                </c:pt>
                <c:pt idx="16">
                  <c:v>359.35699999999997</c:v>
                </c:pt>
                <c:pt idx="17">
                  <c:v>369.98599999999999</c:v>
                </c:pt>
                <c:pt idx="18">
                  <c:v>368.75800000000015</c:v>
                </c:pt>
                <c:pt idx="19">
                  <c:v>406.05100000000004</c:v>
                </c:pt>
                <c:pt idx="20">
                  <c:v>434.50900000000001</c:v>
                </c:pt>
                <c:pt idx="21">
                  <c:v>489.15099999999995</c:v>
                </c:pt>
                <c:pt idx="22">
                  <c:v>502.40600000000006</c:v>
                </c:pt>
                <c:pt idx="23">
                  <c:v>531.66899999999998</c:v>
                </c:pt>
                <c:pt idx="24">
                  <c:v>551.60500000000002</c:v>
                </c:pt>
                <c:pt idx="25">
                  <c:v>542.048</c:v>
                </c:pt>
                <c:pt idx="26">
                  <c:v>577.78599999999994</c:v>
                </c:pt>
                <c:pt idx="27">
                  <c:v>544.49300000000005</c:v>
                </c:pt>
                <c:pt idx="28">
                  <c:v>578.50300000000004</c:v>
                </c:pt>
                <c:pt idx="29">
                  <c:v>525.10700000000008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汇总'!$R$118:$R$153</c:f>
              <c:numCache>
                <c:formatCode>0.00_);[Red]\(0.00\)</c:formatCode>
                <c:ptCount val="36"/>
                <c:pt idx="0">
                  <c:v>196.48299999999995</c:v>
                </c:pt>
                <c:pt idx="1">
                  <c:v>158.42100000000005</c:v>
                </c:pt>
                <c:pt idx="2">
                  <c:v>149.85399999999993</c:v>
                </c:pt>
                <c:pt idx="3">
                  <c:v>144.68300000000011</c:v>
                </c:pt>
                <c:pt idx="4">
                  <c:v>146.49600000000009</c:v>
                </c:pt>
                <c:pt idx="5">
                  <c:v>150.20500000000004</c:v>
                </c:pt>
                <c:pt idx="6">
                  <c:v>148.44999999999993</c:v>
                </c:pt>
                <c:pt idx="7">
                  <c:v>159.6350000000001</c:v>
                </c:pt>
                <c:pt idx="8">
                  <c:v>172.08800000000008</c:v>
                </c:pt>
                <c:pt idx="9">
                  <c:v>194.327</c:v>
                </c:pt>
                <c:pt idx="10">
                  <c:v>219.92999999999995</c:v>
                </c:pt>
                <c:pt idx="11">
                  <c:v>255.73000000000002</c:v>
                </c:pt>
                <c:pt idx="12">
                  <c:v>289.58299999999997</c:v>
                </c:pt>
                <c:pt idx="13">
                  <c:v>322.53600000000006</c:v>
                </c:pt>
                <c:pt idx="14">
                  <c:v>364.25799999999992</c:v>
                </c:pt>
                <c:pt idx="15">
                  <c:v>406.26100000000008</c:v>
                </c:pt>
                <c:pt idx="16">
                  <c:v>439.67099999999994</c:v>
                </c:pt>
                <c:pt idx="17">
                  <c:v>443.28200000000004</c:v>
                </c:pt>
                <c:pt idx="18">
                  <c:v>446.22199999999998</c:v>
                </c:pt>
                <c:pt idx="19">
                  <c:v>442.76900000000001</c:v>
                </c:pt>
                <c:pt idx="20">
                  <c:v>464.63200000000006</c:v>
                </c:pt>
                <c:pt idx="21">
                  <c:v>493.97699999999986</c:v>
                </c:pt>
                <c:pt idx="22">
                  <c:v>513.96699999999987</c:v>
                </c:pt>
                <c:pt idx="23">
                  <c:v>504.30300000000011</c:v>
                </c:pt>
                <c:pt idx="24">
                  <c:v>499.33600000000001</c:v>
                </c:pt>
                <c:pt idx="25">
                  <c:v>491.71899999999994</c:v>
                </c:pt>
                <c:pt idx="26">
                  <c:v>490.28699999999992</c:v>
                </c:pt>
                <c:pt idx="27">
                  <c:v>484.23299999999995</c:v>
                </c:pt>
                <c:pt idx="28">
                  <c:v>500.34799999999996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汇总'!$S$118:$S$153</c:f>
              <c:numCache>
                <c:formatCode>General</c:formatCode>
                <c:ptCount val="36"/>
                <c:pt idx="0">
                  <c:v>180.255</c:v>
                </c:pt>
                <c:pt idx="1">
                  <c:v>180.9079999999999</c:v>
                </c:pt>
                <c:pt idx="2">
                  <c:v>189.07800000000009</c:v>
                </c:pt>
                <c:pt idx="3">
                  <c:v>187.05600000000004</c:v>
                </c:pt>
                <c:pt idx="4">
                  <c:v>194.34199999999998</c:v>
                </c:pt>
                <c:pt idx="5">
                  <c:v>206.62300000000005</c:v>
                </c:pt>
                <c:pt idx="6">
                  <c:v>219.30599999999993</c:v>
                </c:pt>
                <c:pt idx="7">
                  <c:v>231.09699999999998</c:v>
                </c:pt>
                <c:pt idx="8">
                  <c:v>250.63599999999997</c:v>
                </c:pt>
                <c:pt idx="9">
                  <c:v>278.57599999999991</c:v>
                </c:pt>
                <c:pt idx="10">
                  <c:v>301.12499999999989</c:v>
                </c:pt>
                <c:pt idx="11">
                  <c:v>313.38200000000006</c:v>
                </c:pt>
                <c:pt idx="12">
                  <c:v>336.48300000000006</c:v>
                </c:pt>
                <c:pt idx="13">
                  <c:v>361.44200000000001</c:v>
                </c:pt>
                <c:pt idx="14">
                  <c:v>364.33199999999988</c:v>
                </c:pt>
                <c:pt idx="15">
                  <c:v>371.31899999999996</c:v>
                </c:pt>
                <c:pt idx="16">
                  <c:v>392.95500000000004</c:v>
                </c:pt>
                <c:pt idx="17">
                  <c:v>399.30400000000009</c:v>
                </c:pt>
                <c:pt idx="18">
                  <c:v>406.86800000000005</c:v>
                </c:pt>
                <c:pt idx="19">
                  <c:v>416.34199999999998</c:v>
                </c:pt>
                <c:pt idx="20">
                  <c:v>428.64200000000005</c:v>
                </c:pt>
                <c:pt idx="21">
                  <c:v>420.7589999999999</c:v>
                </c:pt>
                <c:pt idx="22">
                  <c:v>421.90900000000011</c:v>
                </c:pt>
                <c:pt idx="23">
                  <c:v>421.77900000000011</c:v>
                </c:pt>
                <c:pt idx="24">
                  <c:v>477.7639999999999</c:v>
                </c:pt>
                <c:pt idx="25">
                  <c:v>481.97299999999996</c:v>
                </c:pt>
                <c:pt idx="26">
                  <c:v>483.25900000000001</c:v>
                </c:pt>
                <c:pt idx="27">
                  <c:v>476.41499999999996</c:v>
                </c:pt>
                <c:pt idx="28">
                  <c:v>460.68899999999996</c:v>
                </c:pt>
                <c:pt idx="29">
                  <c:v>465.12999999999988</c:v>
                </c:pt>
                <c:pt idx="30">
                  <c:v>456.13900000000001</c:v>
                </c:pt>
                <c:pt idx="31">
                  <c:v>458.70399999999995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汇总'!$T$118:$T$153</c:f>
              <c:numCache>
                <c:formatCode>General</c:formatCode>
                <c:ptCount val="36"/>
                <c:pt idx="0">
                  <c:v>180.34199999999987</c:v>
                </c:pt>
                <c:pt idx="1">
                  <c:v>182.09799999999996</c:v>
                </c:pt>
                <c:pt idx="2">
                  <c:v>177.59999999999991</c:v>
                </c:pt>
                <c:pt idx="3">
                  <c:v>178.2879999999999</c:v>
                </c:pt>
                <c:pt idx="4">
                  <c:v>173.68499999999995</c:v>
                </c:pt>
                <c:pt idx="5">
                  <c:v>173.61399999999992</c:v>
                </c:pt>
                <c:pt idx="6">
                  <c:v>165.28399999999988</c:v>
                </c:pt>
                <c:pt idx="7">
                  <c:v>168.36</c:v>
                </c:pt>
                <c:pt idx="8">
                  <c:v>165.15100000000007</c:v>
                </c:pt>
                <c:pt idx="9">
                  <c:v>168.12600000000009</c:v>
                </c:pt>
                <c:pt idx="10">
                  <c:v>167.31799999999998</c:v>
                </c:pt>
                <c:pt idx="11">
                  <c:v>167.33100000000002</c:v>
                </c:pt>
                <c:pt idx="12">
                  <c:v>169.25800000000004</c:v>
                </c:pt>
                <c:pt idx="13">
                  <c:v>171.21499999999992</c:v>
                </c:pt>
                <c:pt idx="14">
                  <c:v>178.10000000000002</c:v>
                </c:pt>
                <c:pt idx="15">
                  <c:v>185.17700000000002</c:v>
                </c:pt>
                <c:pt idx="16">
                  <c:v>188.20600000000013</c:v>
                </c:pt>
                <c:pt idx="17">
                  <c:v>193.03499999999997</c:v>
                </c:pt>
                <c:pt idx="18">
                  <c:v>214.57999999999993</c:v>
                </c:pt>
                <c:pt idx="19">
                  <c:v>208.38699999999994</c:v>
                </c:pt>
                <c:pt idx="20">
                  <c:v>218.02999999999997</c:v>
                </c:pt>
                <c:pt idx="21">
                  <c:v>220.28100000000006</c:v>
                </c:pt>
                <c:pt idx="22">
                  <c:v>218.71499999999992</c:v>
                </c:pt>
                <c:pt idx="23">
                  <c:v>225.36</c:v>
                </c:pt>
                <c:pt idx="24">
                  <c:v>230.67299999999989</c:v>
                </c:pt>
                <c:pt idx="25">
                  <c:v>231.45399999999995</c:v>
                </c:pt>
                <c:pt idx="26">
                  <c:v>236.03999999999985</c:v>
                </c:pt>
                <c:pt idx="27">
                  <c:v>237.0440000000001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汇总'!$U$118:$U$153</c:f>
              <c:numCache>
                <c:formatCode>0.00_);[Red]\(0.00\)</c:formatCode>
                <c:ptCount val="36"/>
                <c:pt idx="0">
                  <c:v>269.65599999999995</c:v>
                </c:pt>
                <c:pt idx="1">
                  <c:v>265.10199999999998</c:v>
                </c:pt>
                <c:pt idx="2">
                  <c:v>265.2109999999999</c:v>
                </c:pt>
                <c:pt idx="3">
                  <c:v>267.18100000000004</c:v>
                </c:pt>
                <c:pt idx="4">
                  <c:v>267.50600000000009</c:v>
                </c:pt>
                <c:pt idx="5">
                  <c:v>268.31999999999994</c:v>
                </c:pt>
                <c:pt idx="6">
                  <c:v>278.68999999999994</c:v>
                </c:pt>
                <c:pt idx="7">
                  <c:v>284.64400000000001</c:v>
                </c:pt>
                <c:pt idx="8">
                  <c:v>301.69500000000005</c:v>
                </c:pt>
                <c:pt idx="9">
                  <c:v>322.30299999999988</c:v>
                </c:pt>
                <c:pt idx="10">
                  <c:v>347.80100000000004</c:v>
                </c:pt>
                <c:pt idx="11">
                  <c:v>368.97900000000004</c:v>
                </c:pt>
                <c:pt idx="12">
                  <c:v>413.22799999999995</c:v>
                </c:pt>
                <c:pt idx="13">
                  <c:v>457.87200000000007</c:v>
                </c:pt>
                <c:pt idx="14">
                  <c:v>529.774</c:v>
                </c:pt>
                <c:pt idx="15">
                  <c:v>580.40900000000011</c:v>
                </c:pt>
                <c:pt idx="16">
                  <c:v>617.37300000000005</c:v>
                </c:pt>
                <c:pt idx="17">
                  <c:v>643.79699999999991</c:v>
                </c:pt>
                <c:pt idx="18">
                  <c:v>662.92400000000009</c:v>
                </c:pt>
                <c:pt idx="19">
                  <c:v>684.48900000000003</c:v>
                </c:pt>
                <c:pt idx="20">
                  <c:v>700.09499999999991</c:v>
                </c:pt>
                <c:pt idx="21">
                  <c:v>710.85199999999986</c:v>
                </c:pt>
                <c:pt idx="22">
                  <c:v>700.35500000000002</c:v>
                </c:pt>
                <c:pt idx="23">
                  <c:v>689.19799999999987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汇总'!$V$118:$V$153</c:f>
              <c:numCache>
                <c:formatCode>0.00_);[Red]\(0.00\)</c:formatCode>
                <c:ptCount val="36"/>
                <c:pt idx="0">
                  <c:v>161.33299999999986</c:v>
                </c:pt>
                <c:pt idx="1">
                  <c:v>163.72800000000007</c:v>
                </c:pt>
                <c:pt idx="2">
                  <c:v>166.59000000000003</c:v>
                </c:pt>
                <c:pt idx="3">
                  <c:v>172.56699999999989</c:v>
                </c:pt>
                <c:pt idx="4">
                  <c:v>173.36999999999989</c:v>
                </c:pt>
                <c:pt idx="5">
                  <c:v>178.52299999999991</c:v>
                </c:pt>
                <c:pt idx="6">
                  <c:v>175.67399999999998</c:v>
                </c:pt>
                <c:pt idx="7">
                  <c:v>185.87399999999991</c:v>
                </c:pt>
                <c:pt idx="8">
                  <c:v>193.05799999999988</c:v>
                </c:pt>
                <c:pt idx="9">
                  <c:v>208.23299999999995</c:v>
                </c:pt>
                <c:pt idx="10">
                  <c:v>228.10900000000004</c:v>
                </c:pt>
                <c:pt idx="11">
                  <c:v>240.79099999999994</c:v>
                </c:pt>
                <c:pt idx="12">
                  <c:v>263.59300000000007</c:v>
                </c:pt>
                <c:pt idx="13">
                  <c:v>281.09399999999994</c:v>
                </c:pt>
                <c:pt idx="14">
                  <c:v>307.78899999999999</c:v>
                </c:pt>
                <c:pt idx="15">
                  <c:v>341.25799999999992</c:v>
                </c:pt>
                <c:pt idx="16">
                  <c:v>391.71800000000007</c:v>
                </c:pt>
                <c:pt idx="17">
                  <c:v>429.33399999999995</c:v>
                </c:pt>
                <c:pt idx="18">
                  <c:v>440.73200000000008</c:v>
                </c:pt>
                <c:pt idx="19">
                  <c:v>446.39400000000012</c:v>
                </c:pt>
                <c:pt idx="20">
                  <c:v>471.30600000000004</c:v>
                </c:pt>
                <c:pt idx="21">
                  <c:v>529.01599999999996</c:v>
                </c:pt>
                <c:pt idx="22">
                  <c:v>546.46199999999999</c:v>
                </c:pt>
                <c:pt idx="23">
                  <c:v>579.9609999999999</c:v>
                </c:pt>
                <c:pt idx="24">
                  <c:v>624.97800000000007</c:v>
                </c:pt>
                <c:pt idx="25">
                  <c:v>659.52400000000011</c:v>
                </c:pt>
                <c:pt idx="26">
                  <c:v>654.35500000000002</c:v>
                </c:pt>
                <c:pt idx="27">
                  <c:v>628.68100000000004</c:v>
                </c:pt>
                <c:pt idx="28">
                  <c:v>639.74400000000003</c:v>
                </c:pt>
                <c:pt idx="29">
                  <c:v>623.8180000000001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汇总'!$W$118:$W$153</c:f>
              <c:numCache>
                <c:formatCode>General</c:formatCode>
                <c:ptCount val="36"/>
                <c:pt idx="0">
                  <c:v>130.93700000000013</c:v>
                </c:pt>
                <c:pt idx="1">
                  <c:v>132.51200000000006</c:v>
                </c:pt>
                <c:pt idx="2">
                  <c:v>130.81900000000007</c:v>
                </c:pt>
                <c:pt idx="3">
                  <c:v>135.68099999999993</c:v>
                </c:pt>
                <c:pt idx="4">
                  <c:v>136.2360000000001</c:v>
                </c:pt>
                <c:pt idx="5">
                  <c:v>136.08500000000004</c:v>
                </c:pt>
                <c:pt idx="6">
                  <c:v>137.697</c:v>
                </c:pt>
                <c:pt idx="7">
                  <c:v>135.12800000000004</c:v>
                </c:pt>
                <c:pt idx="8">
                  <c:v>132.21600000000001</c:v>
                </c:pt>
                <c:pt idx="9">
                  <c:v>130.67599999999993</c:v>
                </c:pt>
                <c:pt idx="10">
                  <c:v>134.33199999999999</c:v>
                </c:pt>
                <c:pt idx="11">
                  <c:v>128.71199999999999</c:v>
                </c:pt>
                <c:pt idx="12">
                  <c:v>133.90999999999997</c:v>
                </c:pt>
                <c:pt idx="13">
                  <c:v>137.66300000000001</c:v>
                </c:pt>
                <c:pt idx="14">
                  <c:v>137.673</c:v>
                </c:pt>
                <c:pt idx="15">
                  <c:v>143.3370000000001</c:v>
                </c:pt>
                <c:pt idx="16">
                  <c:v>152.64300000000003</c:v>
                </c:pt>
                <c:pt idx="17">
                  <c:v>152.14299999999992</c:v>
                </c:pt>
                <c:pt idx="18">
                  <c:v>149.79100000000005</c:v>
                </c:pt>
                <c:pt idx="19">
                  <c:v>154.32400000000007</c:v>
                </c:pt>
                <c:pt idx="20">
                  <c:v>150.37099999999998</c:v>
                </c:pt>
                <c:pt idx="21">
                  <c:v>150.94799999999998</c:v>
                </c:pt>
                <c:pt idx="22">
                  <c:v>154.66100000000006</c:v>
                </c:pt>
                <c:pt idx="23">
                  <c:v>158.75400000000002</c:v>
                </c:pt>
                <c:pt idx="24">
                  <c:v>158.74600000000009</c:v>
                </c:pt>
                <c:pt idx="25">
                  <c:v>167.55000000000007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汇总'!$X$118:$X$153</c:f>
              <c:numCache>
                <c:formatCode>General</c:formatCode>
                <c:ptCount val="36"/>
                <c:pt idx="0">
                  <c:v>150.64400000000001</c:v>
                </c:pt>
                <c:pt idx="1">
                  <c:v>157.75400000000002</c:v>
                </c:pt>
                <c:pt idx="2">
                  <c:v>159.97400000000005</c:v>
                </c:pt>
                <c:pt idx="3">
                  <c:v>170.37099999999998</c:v>
                </c:pt>
                <c:pt idx="4">
                  <c:v>175.68500000000006</c:v>
                </c:pt>
                <c:pt idx="5">
                  <c:v>181.54500000000007</c:v>
                </c:pt>
                <c:pt idx="6">
                  <c:v>186.13800000000003</c:v>
                </c:pt>
                <c:pt idx="7">
                  <c:v>200.23800000000006</c:v>
                </c:pt>
                <c:pt idx="8">
                  <c:v>230.1819999999999</c:v>
                </c:pt>
                <c:pt idx="9">
                  <c:v>254.35199999999998</c:v>
                </c:pt>
                <c:pt idx="10">
                  <c:v>283.00000000000011</c:v>
                </c:pt>
                <c:pt idx="11">
                  <c:v>308.02600000000007</c:v>
                </c:pt>
                <c:pt idx="12">
                  <c:v>334.00799999999992</c:v>
                </c:pt>
                <c:pt idx="13">
                  <c:v>360.49200000000008</c:v>
                </c:pt>
                <c:pt idx="14">
                  <c:v>373.73900000000003</c:v>
                </c:pt>
                <c:pt idx="15">
                  <c:v>398.53499999999985</c:v>
                </c:pt>
                <c:pt idx="16">
                  <c:v>407.11799999999994</c:v>
                </c:pt>
                <c:pt idx="17">
                  <c:v>390.923</c:v>
                </c:pt>
                <c:pt idx="18">
                  <c:v>397.38000000000011</c:v>
                </c:pt>
                <c:pt idx="19">
                  <c:v>390.02199999999993</c:v>
                </c:pt>
                <c:pt idx="20">
                  <c:v>365.5200000000001</c:v>
                </c:pt>
                <c:pt idx="21">
                  <c:v>375.15499999999997</c:v>
                </c:pt>
                <c:pt idx="22">
                  <c:v>387.47899999999993</c:v>
                </c:pt>
                <c:pt idx="23">
                  <c:v>409.40499999999997</c:v>
                </c:pt>
                <c:pt idx="24">
                  <c:v>441.02600000000007</c:v>
                </c:pt>
                <c:pt idx="25">
                  <c:v>423.71999999999991</c:v>
                </c:pt>
                <c:pt idx="26">
                  <c:v>425.11400000000003</c:v>
                </c:pt>
                <c:pt idx="27">
                  <c:v>422.5440000000001</c:v>
                </c:pt>
                <c:pt idx="28">
                  <c:v>421.39100000000008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汇总'!$Y$118:$Y$153</c:f>
              <c:numCache>
                <c:formatCode>General</c:formatCode>
                <c:ptCount val="36"/>
                <c:pt idx="0">
                  <c:v>138.28700000000015</c:v>
                </c:pt>
                <c:pt idx="1">
                  <c:v>136.49400000000014</c:v>
                </c:pt>
                <c:pt idx="2">
                  <c:v>140.45499999999993</c:v>
                </c:pt>
                <c:pt idx="3">
                  <c:v>151.23699999999985</c:v>
                </c:pt>
                <c:pt idx="4">
                  <c:v>158.11900000000003</c:v>
                </c:pt>
                <c:pt idx="5">
                  <c:v>169.50600000000009</c:v>
                </c:pt>
                <c:pt idx="6">
                  <c:v>191.13099999999997</c:v>
                </c:pt>
                <c:pt idx="7">
                  <c:v>205.14099999999996</c:v>
                </c:pt>
                <c:pt idx="8">
                  <c:v>207.0379999999999</c:v>
                </c:pt>
                <c:pt idx="9">
                  <c:v>203.95600000000002</c:v>
                </c:pt>
                <c:pt idx="10">
                  <c:v>213.98099999999999</c:v>
                </c:pt>
                <c:pt idx="11">
                  <c:v>206.32700000000011</c:v>
                </c:pt>
                <c:pt idx="12">
                  <c:v>221.80999999999995</c:v>
                </c:pt>
                <c:pt idx="13">
                  <c:v>235.76400000000001</c:v>
                </c:pt>
                <c:pt idx="14">
                  <c:v>248.38199999999995</c:v>
                </c:pt>
                <c:pt idx="15">
                  <c:v>254.71300000000008</c:v>
                </c:pt>
                <c:pt idx="16">
                  <c:v>261.26800000000003</c:v>
                </c:pt>
                <c:pt idx="17">
                  <c:v>257.97500000000002</c:v>
                </c:pt>
                <c:pt idx="18">
                  <c:v>257.05100000000004</c:v>
                </c:pt>
                <c:pt idx="19">
                  <c:v>250.13699999999994</c:v>
                </c:pt>
                <c:pt idx="20">
                  <c:v>255.18299999999999</c:v>
                </c:pt>
                <c:pt idx="21">
                  <c:v>264.03999999999996</c:v>
                </c:pt>
                <c:pt idx="22">
                  <c:v>299.23099999999999</c:v>
                </c:pt>
                <c:pt idx="23">
                  <c:v>327.61300000000006</c:v>
                </c:pt>
                <c:pt idx="24">
                  <c:v>330.65300000000002</c:v>
                </c:pt>
                <c:pt idx="25">
                  <c:v>332.8180000000001</c:v>
                </c:pt>
                <c:pt idx="26">
                  <c:v>340.06600000000003</c:v>
                </c:pt>
                <c:pt idx="27">
                  <c:v>351.58100000000002</c:v>
                </c:pt>
                <c:pt idx="28">
                  <c:v>347.55899999999997</c:v>
                </c:pt>
                <c:pt idx="29">
                  <c:v>349.61699999999996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汇总'!$Z$118:$Z$153</c:f>
              <c:numCache>
                <c:formatCode>0.00_);[Red]\(0.00\)</c:formatCode>
                <c:ptCount val="36"/>
                <c:pt idx="0">
                  <c:v>168.09599999999989</c:v>
                </c:pt>
                <c:pt idx="1">
                  <c:v>169.33299999999997</c:v>
                </c:pt>
                <c:pt idx="2">
                  <c:v>172.94899999999996</c:v>
                </c:pt>
                <c:pt idx="3">
                  <c:v>172.93799999999987</c:v>
                </c:pt>
                <c:pt idx="4">
                  <c:v>177.54599999999994</c:v>
                </c:pt>
                <c:pt idx="5">
                  <c:v>190.28100000000006</c:v>
                </c:pt>
                <c:pt idx="6">
                  <c:v>205.08300000000008</c:v>
                </c:pt>
                <c:pt idx="7">
                  <c:v>228.0619999999999</c:v>
                </c:pt>
                <c:pt idx="8">
                  <c:v>253.93899999999985</c:v>
                </c:pt>
                <c:pt idx="9">
                  <c:v>272.78800000000001</c:v>
                </c:pt>
                <c:pt idx="10">
                  <c:v>300.39499999999998</c:v>
                </c:pt>
                <c:pt idx="11">
                  <c:v>311.2829999999999</c:v>
                </c:pt>
                <c:pt idx="12">
                  <c:v>317.47200000000009</c:v>
                </c:pt>
                <c:pt idx="13">
                  <c:v>340.02299999999991</c:v>
                </c:pt>
                <c:pt idx="14">
                  <c:v>359.79499999999996</c:v>
                </c:pt>
                <c:pt idx="15">
                  <c:v>348.25</c:v>
                </c:pt>
                <c:pt idx="16">
                  <c:v>343.49800000000005</c:v>
                </c:pt>
                <c:pt idx="17">
                  <c:v>349.46999999999991</c:v>
                </c:pt>
                <c:pt idx="18">
                  <c:v>352.18299999999999</c:v>
                </c:pt>
                <c:pt idx="19">
                  <c:v>355.9670000000001</c:v>
                </c:pt>
                <c:pt idx="20">
                  <c:v>359.77499999999986</c:v>
                </c:pt>
                <c:pt idx="21">
                  <c:v>394.96000000000004</c:v>
                </c:pt>
                <c:pt idx="22">
                  <c:v>393.98799999999994</c:v>
                </c:pt>
                <c:pt idx="23">
                  <c:v>380.33500000000004</c:v>
                </c:pt>
                <c:pt idx="24">
                  <c:v>386.59699999999998</c:v>
                </c:pt>
                <c:pt idx="25">
                  <c:v>391.44500000000005</c:v>
                </c:pt>
                <c:pt idx="26">
                  <c:v>379.86500000000001</c:v>
                </c:pt>
                <c:pt idx="27">
                  <c:v>368.44999999999993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汇总'!$AA$118:$AA$153</c:f>
              <c:numCache>
                <c:formatCode>0.00_);[Red]\(0.00\)</c:formatCode>
                <c:ptCount val="36"/>
                <c:pt idx="0">
                  <c:v>259.3130000000001</c:v>
                </c:pt>
                <c:pt idx="1">
                  <c:v>262.57799999999997</c:v>
                </c:pt>
                <c:pt idx="2">
                  <c:v>266.36500000000001</c:v>
                </c:pt>
                <c:pt idx="3">
                  <c:v>262.67200000000003</c:v>
                </c:pt>
                <c:pt idx="4">
                  <c:v>271.45900000000006</c:v>
                </c:pt>
                <c:pt idx="5">
                  <c:v>276.55700000000002</c:v>
                </c:pt>
                <c:pt idx="6">
                  <c:v>287.44100000000014</c:v>
                </c:pt>
                <c:pt idx="7">
                  <c:v>304.8309999999999</c:v>
                </c:pt>
                <c:pt idx="8">
                  <c:v>327.64600000000007</c:v>
                </c:pt>
                <c:pt idx="9">
                  <c:v>353.48099999999999</c:v>
                </c:pt>
                <c:pt idx="10">
                  <c:v>384.88300000000004</c:v>
                </c:pt>
                <c:pt idx="11">
                  <c:v>430.88499999999988</c:v>
                </c:pt>
                <c:pt idx="12">
                  <c:v>471.49800000000005</c:v>
                </c:pt>
                <c:pt idx="13">
                  <c:v>524.95800000000008</c:v>
                </c:pt>
                <c:pt idx="14">
                  <c:v>573.49099999999999</c:v>
                </c:pt>
                <c:pt idx="15">
                  <c:v>629.75900000000001</c:v>
                </c:pt>
                <c:pt idx="16">
                  <c:v>647.76200000000006</c:v>
                </c:pt>
                <c:pt idx="17">
                  <c:v>641.98099999999999</c:v>
                </c:pt>
                <c:pt idx="18">
                  <c:v>677.38200000000006</c:v>
                </c:pt>
                <c:pt idx="19">
                  <c:v>721.0089999999999</c:v>
                </c:pt>
                <c:pt idx="20">
                  <c:v>697.55399999999986</c:v>
                </c:pt>
                <c:pt idx="21">
                  <c:v>689.24200000000008</c:v>
                </c:pt>
                <c:pt idx="22">
                  <c:v>681.25300000000004</c:v>
                </c:pt>
                <c:pt idx="23">
                  <c:v>675.31000000000006</c:v>
                </c:pt>
                <c:pt idx="24">
                  <c:v>658.00200000000007</c:v>
                </c:pt>
                <c:pt idx="25">
                  <c:v>641.97199999999998</c:v>
                </c:pt>
                <c:pt idx="26">
                  <c:v>653.7639999999999</c:v>
                </c:pt>
                <c:pt idx="27">
                  <c:v>631.41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汇总'!$AB$118:$AB$153</c:f>
              <c:numCache>
                <c:formatCode>General</c:formatCode>
                <c:ptCount val="36"/>
                <c:pt idx="0">
                  <c:v>275.78899999999999</c:v>
                </c:pt>
                <c:pt idx="1">
                  <c:v>278.07299999999998</c:v>
                </c:pt>
                <c:pt idx="2">
                  <c:v>275.46599999999989</c:v>
                </c:pt>
                <c:pt idx="3">
                  <c:v>292.29200000000003</c:v>
                </c:pt>
                <c:pt idx="4">
                  <c:v>295.09399999999994</c:v>
                </c:pt>
                <c:pt idx="5">
                  <c:v>320.90599999999984</c:v>
                </c:pt>
                <c:pt idx="6">
                  <c:v>353.94400000000007</c:v>
                </c:pt>
                <c:pt idx="7">
                  <c:v>400.45799999999997</c:v>
                </c:pt>
                <c:pt idx="8">
                  <c:v>450.95500000000004</c:v>
                </c:pt>
                <c:pt idx="9">
                  <c:v>493.77</c:v>
                </c:pt>
                <c:pt idx="10">
                  <c:v>572.5809999999999</c:v>
                </c:pt>
                <c:pt idx="11">
                  <c:v>625.53599999999994</c:v>
                </c:pt>
                <c:pt idx="12">
                  <c:v>688.46100000000013</c:v>
                </c:pt>
                <c:pt idx="13">
                  <c:v>718.49900000000014</c:v>
                </c:pt>
                <c:pt idx="14">
                  <c:v>731.93099999999993</c:v>
                </c:pt>
                <c:pt idx="15">
                  <c:v>749.12599999999998</c:v>
                </c:pt>
                <c:pt idx="16">
                  <c:v>755.39600000000007</c:v>
                </c:pt>
                <c:pt idx="17">
                  <c:v>775.22300000000007</c:v>
                </c:pt>
                <c:pt idx="18">
                  <c:v>816.5150000000001</c:v>
                </c:pt>
                <c:pt idx="19">
                  <c:v>827.21600000000001</c:v>
                </c:pt>
                <c:pt idx="20">
                  <c:v>816.30200000000013</c:v>
                </c:pt>
                <c:pt idx="21">
                  <c:v>805.31999999999994</c:v>
                </c:pt>
                <c:pt idx="22">
                  <c:v>767.73299999999995</c:v>
                </c:pt>
                <c:pt idx="23">
                  <c:v>767.7120000000001</c:v>
                </c:pt>
                <c:pt idx="24">
                  <c:v>762.45999999999992</c:v>
                </c:pt>
                <c:pt idx="25">
                  <c:v>741.64400000000001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汇总'!$AC$118:$AC$153</c:f>
              <c:numCache>
                <c:formatCode>0.00_);[Red]\(0.00\)</c:formatCode>
                <c:ptCount val="36"/>
                <c:pt idx="0">
                  <c:v>214.16399999999999</c:v>
                </c:pt>
                <c:pt idx="1">
                  <c:v>210.03200000000004</c:v>
                </c:pt>
                <c:pt idx="2">
                  <c:v>212.83800000000008</c:v>
                </c:pt>
                <c:pt idx="3">
                  <c:v>217.697</c:v>
                </c:pt>
                <c:pt idx="4">
                  <c:v>225.11799999999994</c:v>
                </c:pt>
                <c:pt idx="5">
                  <c:v>234.69999999999993</c:v>
                </c:pt>
                <c:pt idx="6">
                  <c:v>222.96599999999989</c:v>
                </c:pt>
                <c:pt idx="7">
                  <c:v>232.50699999999995</c:v>
                </c:pt>
                <c:pt idx="8">
                  <c:v>235.197</c:v>
                </c:pt>
                <c:pt idx="9">
                  <c:v>233.62499999999989</c:v>
                </c:pt>
                <c:pt idx="10">
                  <c:v>237.81700000000012</c:v>
                </c:pt>
                <c:pt idx="11">
                  <c:v>248.76599999999996</c:v>
                </c:pt>
                <c:pt idx="12">
                  <c:v>269.52499999999998</c:v>
                </c:pt>
                <c:pt idx="13">
                  <c:v>273.25</c:v>
                </c:pt>
                <c:pt idx="14">
                  <c:v>300.54899999999998</c:v>
                </c:pt>
                <c:pt idx="15">
                  <c:v>310.73400000000004</c:v>
                </c:pt>
                <c:pt idx="16">
                  <c:v>297.96699999999998</c:v>
                </c:pt>
                <c:pt idx="17">
                  <c:v>328.85600000000011</c:v>
                </c:pt>
                <c:pt idx="18">
                  <c:v>340.73400000000004</c:v>
                </c:pt>
                <c:pt idx="19">
                  <c:v>325.69499999999994</c:v>
                </c:pt>
                <c:pt idx="20">
                  <c:v>335.39400000000012</c:v>
                </c:pt>
                <c:pt idx="21">
                  <c:v>354.01300000000003</c:v>
                </c:pt>
                <c:pt idx="22">
                  <c:v>350.08100000000013</c:v>
                </c:pt>
                <c:pt idx="23">
                  <c:v>355.26699999999994</c:v>
                </c:pt>
                <c:pt idx="24">
                  <c:v>360.83600000000001</c:v>
                </c:pt>
                <c:pt idx="25">
                  <c:v>358.49499999999989</c:v>
                </c:pt>
                <c:pt idx="26">
                  <c:v>348.29500000000007</c:v>
                </c:pt>
                <c:pt idx="27">
                  <c:v>350.42400000000009</c:v>
                </c:pt>
                <c:pt idx="28">
                  <c:v>346.49099999999987</c:v>
                </c:pt>
                <c:pt idx="29">
                  <c:v>341.43200000000002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汇总'!$AD$118:$AD$153</c:f>
              <c:numCache>
                <c:formatCode>General</c:formatCode>
                <c:ptCount val="36"/>
                <c:pt idx="0">
                  <c:v>188.12299999999993</c:v>
                </c:pt>
                <c:pt idx="1">
                  <c:v>187.45000000000005</c:v>
                </c:pt>
                <c:pt idx="2">
                  <c:v>185.54599999999994</c:v>
                </c:pt>
                <c:pt idx="3">
                  <c:v>189.73899999999992</c:v>
                </c:pt>
                <c:pt idx="4">
                  <c:v>195.98199999999997</c:v>
                </c:pt>
                <c:pt idx="5">
                  <c:v>209.81000000000006</c:v>
                </c:pt>
                <c:pt idx="6">
                  <c:v>223.13</c:v>
                </c:pt>
                <c:pt idx="7">
                  <c:v>242.35000000000002</c:v>
                </c:pt>
                <c:pt idx="8">
                  <c:v>259.65899999999999</c:v>
                </c:pt>
                <c:pt idx="9">
                  <c:v>267.16699999999992</c:v>
                </c:pt>
                <c:pt idx="10">
                  <c:v>275.13599999999985</c:v>
                </c:pt>
                <c:pt idx="11">
                  <c:v>287.9620000000001</c:v>
                </c:pt>
                <c:pt idx="12">
                  <c:v>316.70900000000006</c:v>
                </c:pt>
                <c:pt idx="13">
                  <c:v>351.7879999999999</c:v>
                </c:pt>
                <c:pt idx="14">
                  <c:v>382.83399999999995</c:v>
                </c:pt>
                <c:pt idx="15">
                  <c:v>452.47899999999993</c:v>
                </c:pt>
                <c:pt idx="16">
                  <c:v>523.46600000000001</c:v>
                </c:pt>
                <c:pt idx="17">
                  <c:v>548.45300000000009</c:v>
                </c:pt>
                <c:pt idx="18">
                  <c:v>583.27500000000009</c:v>
                </c:pt>
                <c:pt idx="19">
                  <c:v>585.65899999999999</c:v>
                </c:pt>
                <c:pt idx="20">
                  <c:v>579.77800000000013</c:v>
                </c:pt>
                <c:pt idx="21">
                  <c:v>591.16500000000008</c:v>
                </c:pt>
                <c:pt idx="22">
                  <c:v>605.28700000000003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汇总'!$AE$118:$AE$153</c:f>
              <c:numCache>
                <c:formatCode>General</c:formatCode>
                <c:ptCount val="36"/>
                <c:pt idx="0">
                  <c:v>163.10400000000004</c:v>
                </c:pt>
                <c:pt idx="1">
                  <c:v>166.18700000000001</c:v>
                </c:pt>
                <c:pt idx="2">
                  <c:v>175.61500000000001</c:v>
                </c:pt>
                <c:pt idx="3">
                  <c:v>184.41499999999996</c:v>
                </c:pt>
                <c:pt idx="4">
                  <c:v>189.00199999999995</c:v>
                </c:pt>
                <c:pt idx="5">
                  <c:v>197.39499999999998</c:v>
                </c:pt>
                <c:pt idx="6">
                  <c:v>197.94700000000012</c:v>
                </c:pt>
                <c:pt idx="7">
                  <c:v>205.21800000000007</c:v>
                </c:pt>
                <c:pt idx="8">
                  <c:v>209.22300000000007</c:v>
                </c:pt>
                <c:pt idx="9">
                  <c:v>216.63400000000013</c:v>
                </c:pt>
                <c:pt idx="10">
                  <c:v>227.94499999999994</c:v>
                </c:pt>
                <c:pt idx="11">
                  <c:v>227.51099999999997</c:v>
                </c:pt>
                <c:pt idx="12">
                  <c:v>240.84800000000007</c:v>
                </c:pt>
                <c:pt idx="13">
                  <c:v>256.51699999999994</c:v>
                </c:pt>
                <c:pt idx="14">
                  <c:v>266.78300000000013</c:v>
                </c:pt>
                <c:pt idx="15">
                  <c:v>287.65700000000004</c:v>
                </c:pt>
                <c:pt idx="16">
                  <c:v>290.48300000000006</c:v>
                </c:pt>
                <c:pt idx="17">
                  <c:v>298.58399999999995</c:v>
                </c:pt>
                <c:pt idx="18">
                  <c:v>310.00300000000004</c:v>
                </c:pt>
                <c:pt idx="19">
                  <c:v>337.50599999999997</c:v>
                </c:pt>
                <c:pt idx="20">
                  <c:v>350.09300000000007</c:v>
                </c:pt>
                <c:pt idx="21">
                  <c:v>352.49500000000012</c:v>
                </c:pt>
                <c:pt idx="22">
                  <c:v>355.26900000000001</c:v>
                </c:pt>
                <c:pt idx="23">
                  <c:v>354.72</c:v>
                </c:pt>
                <c:pt idx="24">
                  <c:v>347.34500000000003</c:v>
                </c:pt>
                <c:pt idx="25">
                  <c:v>355.48399999999992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汇总'!$AF$118:$AF$153</c:f>
              <c:numCache>
                <c:formatCode>General</c:formatCode>
                <c:ptCount val="36"/>
                <c:pt idx="0">
                  <c:v>170.50399999999991</c:v>
                </c:pt>
                <c:pt idx="1">
                  <c:v>174.71699999999987</c:v>
                </c:pt>
                <c:pt idx="2">
                  <c:v>179.40299999999991</c:v>
                </c:pt>
                <c:pt idx="3">
                  <c:v>186.90299999999991</c:v>
                </c:pt>
                <c:pt idx="4">
                  <c:v>193.02799999999991</c:v>
                </c:pt>
                <c:pt idx="5">
                  <c:v>207.65100000000007</c:v>
                </c:pt>
                <c:pt idx="6">
                  <c:v>229.36900000000003</c:v>
                </c:pt>
                <c:pt idx="7">
                  <c:v>248.00499999999988</c:v>
                </c:pt>
                <c:pt idx="8">
                  <c:v>266.60300000000007</c:v>
                </c:pt>
                <c:pt idx="9">
                  <c:v>274.96799999999996</c:v>
                </c:pt>
                <c:pt idx="10">
                  <c:v>287.35400000000004</c:v>
                </c:pt>
                <c:pt idx="11">
                  <c:v>277.73699999999997</c:v>
                </c:pt>
                <c:pt idx="12">
                  <c:v>291.58899999999994</c:v>
                </c:pt>
                <c:pt idx="13">
                  <c:v>285.70600000000002</c:v>
                </c:pt>
                <c:pt idx="14">
                  <c:v>285.90200000000004</c:v>
                </c:pt>
                <c:pt idx="15">
                  <c:v>296.6930000000001</c:v>
                </c:pt>
                <c:pt idx="16">
                  <c:v>335.7109999999999</c:v>
                </c:pt>
                <c:pt idx="17">
                  <c:v>342.12699999999984</c:v>
                </c:pt>
                <c:pt idx="18">
                  <c:v>352.66099999999994</c:v>
                </c:pt>
                <c:pt idx="19">
                  <c:v>350.76700000000005</c:v>
                </c:pt>
                <c:pt idx="20">
                  <c:v>358.91700000000003</c:v>
                </c:pt>
                <c:pt idx="21">
                  <c:v>371.42099999999994</c:v>
                </c:pt>
                <c:pt idx="22">
                  <c:v>377.37199999999996</c:v>
                </c:pt>
                <c:pt idx="23">
                  <c:v>375.75300000000004</c:v>
                </c:pt>
                <c:pt idx="24">
                  <c:v>388.8900000000001</c:v>
                </c:pt>
                <c:pt idx="25">
                  <c:v>363.04000000000008</c:v>
                </c:pt>
                <c:pt idx="26">
                  <c:v>397.18700000000001</c:v>
                </c:pt>
                <c:pt idx="27">
                  <c:v>417.80500000000006</c:v>
                </c:pt>
                <c:pt idx="28">
                  <c:v>408.8119999999999</c:v>
                </c:pt>
                <c:pt idx="29">
                  <c:v>404.98199999999997</c:v>
                </c:pt>
                <c:pt idx="30">
                  <c:v>409.35</c:v>
                </c:pt>
                <c:pt idx="31">
                  <c:v>414.94900000000007</c:v>
                </c:pt>
                <c:pt idx="32">
                  <c:v>398.18900000000008</c:v>
                </c:pt>
                <c:pt idx="33">
                  <c:v>399.71400000000006</c:v>
                </c:pt>
                <c:pt idx="34">
                  <c:v>397.78100000000006</c:v>
                </c:pt>
                <c:pt idx="35">
                  <c:v>396.64299999999992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汇总'!$AG$118:$AG$153</c:f>
              <c:numCache>
                <c:formatCode>General</c:formatCode>
                <c:ptCount val="36"/>
                <c:pt idx="0">
                  <c:v>224.65899999999999</c:v>
                </c:pt>
                <c:pt idx="1">
                  <c:v>228.41700000000003</c:v>
                </c:pt>
                <c:pt idx="2">
                  <c:v>230.89100000000008</c:v>
                </c:pt>
                <c:pt idx="3">
                  <c:v>233.23599999999988</c:v>
                </c:pt>
                <c:pt idx="4">
                  <c:v>242.1339999999999</c:v>
                </c:pt>
                <c:pt idx="5">
                  <c:v>266.48200000000008</c:v>
                </c:pt>
                <c:pt idx="6">
                  <c:v>286.02499999999998</c:v>
                </c:pt>
                <c:pt idx="7">
                  <c:v>313.69099999999992</c:v>
                </c:pt>
                <c:pt idx="8">
                  <c:v>336.38099999999997</c:v>
                </c:pt>
                <c:pt idx="9">
                  <c:v>353.74200000000008</c:v>
                </c:pt>
                <c:pt idx="10">
                  <c:v>366.75800000000004</c:v>
                </c:pt>
                <c:pt idx="11">
                  <c:v>391.46400000000006</c:v>
                </c:pt>
                <c:pt idx="12">
                  <c:v>407.24899999999991</c:v>
                </c:pt>
                <c:pt idx="13">
                  <c:v>396.529</c:v>
                </c:pt>
                <c:pt idx="14">
                  <c:v>411.58800000000008</c:v>
                </c:pt>
                <c:pt idx="15">
                  <c:v>426.10100000000011</c:v>
                </c:pt>
                <c:pt idx="16">
                  <c:v>410.14099999999996</c:v>
                </c:pt>
                <c:pt idx="17">
                  <c:v>443.55399999999997</c:v>
                </c:pt>
                <c:pt idx="18">
                  <c:v>444.68500000000006</c:v>
                </c:pt>
                <c:pt idx="19">
                  <c:v>431.85799999999995</c:v>
                </c:pt>
                <c:pt idx="20">
                  <c:v>442.57399999999996</c:v>
                </c:pt>
                <c:pt idx="21">
                  <c:v>440.13400000000013</c:v>
                </c:pt>
                <c:pt idx="22">
                  <c:v>462.23100000000011</c:v>
                </c:pt>
                <c:pt idx="23">
                  <c:v>480.09199999999987</c:v>
                </c:pt>
                <c:pt idx="24">
                  <c:v>470.72399999999993</c:v>
                </c:pt>
                <c:pt idx="25">
                  <c:v>468.36900000000003</c:v>
                </c:pt>
                <c:pt idx="26">
                  <c:v>464.80799999999988</c:v>
                </c:pt>
                <c:pt idx="27">
                  <c:v>458.31000000000006</c:v>
                </c:pt>
                <c:pt idx="28">
                  <c:v>461.85000000000014</c:v>
                </c:pt>
                <c:pt idx="29">
                  <c:v>462.99699999999984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964112"/>
        <c:axId val="769965744"/>
      </c:scatterChart>
      <c:valAx>
        <c:axId val="769964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965744"/>
        <c:crosses val="autoZero"/>
        <c:crossBetween val="midCat"/>
      </c:valAx>
      <c:valAx>
        <c:axId val="76996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964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Daughter Cells(15 cells)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汇总'!$AH$118:$AH$160</c:f>
              <c:numCache>
                <c:formatCode>General</c:formatCode>
                <c:ptCount val="43"/>
                <c:pt idx="0">
                  <c:v>237.26599999999996</c:v>
                </c:pt>
                <c:pt idx="1">
                  <c:v>243.74300000000005</c:v>
                </c:pt>
                <c:pt idx="2">
                  <c:v>258.25399999999991</c:v>
                </c:pt>
                <c:pt idx="3">
                  <c:v>266.16399999999987</c:v>
                </c:pt>
                <c:pt idx="4">
                  <c:v>280.79199999999992</c:v>
                </c:pt>
                <c:pt idx="5">
                  <c:v>317.65200000000004</c:v>
                </c:pt>
                <c:pt idx="6">
                  <c:v>300.68100000000004</c:v>
                </c:pt>
                <c:pt idx="7">
                  <c:v>307.25199999999995</c:v>
                </c:pt>
                <c:pt idx="8">
                  <c:v>331.37</c:v>
                </c:pt>
                <c:pt idx="9">
                  <c:v>360.32300000000009</c:v>
                </c:pt>
                <c:pt idx="10">
                  <c:v>386.78700000000003</c:v>
                </c:pt>
                <c:pt idx="11">
                  <c:v>409.65600000000006</c:v>
                </c:pt>
                <c:pt idx="12">
                  <c:v>430.99400000000003</c:v>
                </c:pt>
                <c:pt idx="13">
                  <c:v>440.41999999999985</c:v>
                </c:pt>
                <c:pt idx="14">
                  <c:v>438.47400000000005</c:v>
                </c:pt>
                <c:pt idx="15">
                  <c:v>430.26499999999999</c:v>
                </c:pt>
                <c:pt idx="16">
                  <c:v>442.9140000000001</c:v>
                </c:pt>
                <c:pt idx="17">
                  <c:v>440.53699999999992</c:v>
                </c:pt>
                <c:pt idx="18">
                  <c:v>457.52399999999989</c:v>
                </c:pt>
                <c:pt idx="19">
                  <c:v>472.79799999999989</c:v>
                </c:pt>
                <c:pt idx="20">
                  <c:v>506.91399999999999</c:v>
                </c:pt>
                <c:pt idx="21">
                  <c:v>541.21499999999992</c:v>
                </c:pt>
                <c:pt idx="22">
                  <c:v>588.67399999999986</c:v>
                </c:pt>
                <c:pt idx="23">
                  <c:v>615.48199999999997</c:v>
                </c:pt>
                <c:pt idx="24">
                  <c:v>610.43700000000001</c:v>
                </c:pt>
                <c:pt idx="25">
                  <c:v>606.90900000000011</c:v>
                </c:pt>
                <c:pt idx="26">
                  <c:v>606.101</c:v>
                </c:pt>
                <c:pt idx="27">
                  <c:v>600.99300000000017</c:v>
                </c:pt>
                <c:pt idx="28">
                  <c:v>596.07400000000007</c:v>
                </c:pt>
                <c:pt idx="29">
                  <c:v>580.30800000000011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汇总'!$AI$118:$AI$160</c:f>
              <c:numCache>
                <c:formatCode>0.00_);[Red]\(0.00\)</c:formatCode>
                <c:ptCount val="43"/>
                <c:pt idx="0">
                  <c:v>193.26300000000003</c:v>
                </c:pt>
                <c:pt idx="1">
                  <c:v>193.41999999999996</c:v>
                </c:pt>
                <c:pt idx="2">
                  <c:v>192.73599999999988</c:v>
                </c:pt>
                <c:pt idx="3">
                  <c:v>195.05499999999995</c:v>
                </c:pt>
                <c:pt idx="4">
                  <c:v>199.86300000000006</c:v>
                </c:pt>
                <c:pt idx="5">
                  <c:v>208.524</c:v>
                </c:pt>
                <c:pt idx="6">
                  <c:v>219.53500000000008</c:v>
                </c:pt>
                <c:pt idx="7">
                  <c:v>243.43400000000008</c:v>
                </c:pt>
                <c:pt idx="8">
                  <c:v>277.26499999999987</c:v>
                </c:pt>
                <c:pt idx="9">
                  <c:v>331.93200000000002</c:v>
                </c:pt>
                <c:pt idx="10">
                  <c:v>407.45999999999992</c:v>
                </c:pt>
                <c:pt idx="11">
                  <c:v>486.29399999999998</c:v>
                </c:pt>
                <c:pt idx="12">
                  <c:v>565.00299999999993</c:v>
                </c:pt>
                <c:pt idx="13">
                  <c:v>628.33199999999999</c:v>
                </c:pt>
                <c:pt idx="14">
                  <c:v>674.24499999999989</c:v>
                </c:pt>
                <c:pt idx="15">
                  <c:v>746.85400000000004</c:v>
                </c:pt>
                <c:pt idx="16">
                  <c:v>769.44200000000001</c:v>
                </c:pt>
                <c:pt idx="17">
                  <c:v>798.11599999999999</c:v>
                </c:pt>
                <c:pt idx="18">
                  <c:v>762.42299999999989</c:v>
                </c:pt>
                <c:pt idx="19">
                  <c:v>770.34699999999998</c:v>
                </c:pt>
                <c:pt idx="20">
                  <c:v>772.27700000000004</c:v>
                </c:pt>
                <c:pt idx="21">
                  <c:v>790.89</c:v>
                </c:pt>
                <c:pt idx="22">
                  <c:v>763.3359999999999</c:v>
                </c:pt>
                <c:pt idx="23">
                  <c:v>764.07999999999993</c:v>
                </c:pt>
                <c:pt idx="24">
                  <c:v>742.197</c:v>
                </c:pt>
                <c:pt idx="25">
                  <c:v>706.572</c:v>
                </c:pt>
                <c:pt idx="26">
                  <c:v>698.35600000000011</c:v>
                </c:pt>
                <c:pt idx="27">
                  <c:v>665.14800000000002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汇总'!$AJ$118:$AJ$160</c:f>
              <c:numCache>
                <c:formatCode>General</c:formatCode>
                <c:ptCount val="43"/>
                <c:pt idx="0">
                  <c:v>165.08699999999988</c:v>
                </c:pt>
                <c:pt idx="1">
                  <c:v>163.43899999999996</c:v>
                </c:pt>
                <c:pt idx="2">
                  <c:v>165.36400000000003</c:v>
                </c:pt>
                <c:pt idx="3">
                  <c:v>172.82900000000006</c:v>
                </c:pt>
                <c:pt idx="4">
                  <c:v>171.59400000000005</c:v>
                </c:pt>
                <c:pt idx="5">
                  <c:v>171.245</c:v>
                </c:pt>
                <c:pt idx="6">
                  <c:v>170.35699999999986</c:v>
                </c:pt>
                <c:pt idx="7">
                  <c:v>170.41300000000001</c:v>
                </c:pt>
                <c:pt idx="8">
                  <c:v>174.15699999999993</c:v>
                </c:pt>
                <c:pt idx="9">
                  <c:v>195.07400000000007</c:v>
                </c:pt>
                <c:pt idx="10">
                  <c:v>212.32200000000012</c:v>
                </c:pt>
                <c:pt idx="11">
                  <c:v>236.80100000000004</c:v>
                </c:pt>
                <c:pt idx="12">
                  <c:v>253.10500000000002</c:v>
                </c:pt>
                <c:pt idx="13">
                  <c:v>262.52</c:v>
                </c:pt>
                <c:pt idx="14">
                  <c:v>293.58299999999997</c:v>
                </c:pt>
                <c:pt idx="15">
                  <c:v>309.99400000000003</c:v>
                </c:pt>
                <c:pt idx="16">
                  <c:v>316.8599999999999</c:v>
                </c:pt>
                <c:pt idx="17">
                  <c:v>317.09499999999991</c:v>
                </c:pt>
                <c:pt idx="18">
                  <c:v>314.77600000000007</c:v>
                </c:pt>
                <c:pt idx="19">
                  <c:v>328.57100000000014</c:v>
                </c:pt>
                <c:pt idx="20">
                  <c:v>327.81799999999987</c:v>
                </c:pt>
                <c:pt idx="21">
                  <c:v>329.76199999999994</c:v>
                </c:pt>
                <c:pt idx="22">
                  <c:v>328.34999999999991</c:v>
                </c:pt>
                <c:pt idx="23">
                  <c:v>361.95099999999991</c:v>
                </c:pt>
                <c:pt idx="24">
                  <c:v>370.26200000000006</c:v>
                </c:pt>
                <c:pt idx="25">
                  <c:v>361.48200000000008</c:v>
                </c:pt>
                <c:pt idx="26">
                  <c:v>364.94399999999996</c:v>
                </c:pt>
                <c:pt idx="27">
                  <c:v>368.64299999999992</c:v>
                </c:pt>
                <c:pt idx="28">
                  <c:v>364.3180000000001</c:v>
                </c:pt>
                <c:pt idx="29">
                  <c:v>356.08299999999997</c:v>
                </c:pt>
                <c:pt idx="30">
                  <c:v>362.096</c:v>
                </c:pt>
                <c:pt idx="31">
                  <c:v>365.96100000000001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汇总'!$AK$118:$AK$160</c:f>
              <c:numCache>
                <c:formatCode>0.00_);[Red]\(0.00\)</c:formatCode>
                <c:ptCount val="43"/>
                <c:pt idx="0">
                  <c:v>218.50300000000004</c:v>
                </c:pt>
                <c:pt idx="1">
                  <c:v>228.24399999999991</c:v>
                </c:pt>
                <c:pt idx="2">
                  <c:v>234.66399999999999</c:v>
                </c:pt>
                <c:pt idx="3">
                  <c:v>242.84800000000007</c:v>
                </c:pt>
                <c:pt idx="4">
                  <c:v>249.95600000000002</c:v>
                </c:pt>
                <c:pt idx="5">
                  <c:v>266.59999999999991</c:v>
                </c:pt>
                <c:pt idx="6">
                  <c:v>277.98799999999994</c:v>
                </c:pt>
                <c:pt idx="7">
                  <c:v>293.24800000000005</c:v>
                </c:pt>
                <c:pt idx="8">
                  <c:v>320.00600000000009</c:v>
                </c:pt>
                <c:pt idx="9">
                  <c:v>352.33199999999999</c:v>
                </c:pt>
                <c:pt idx="10">
                  <c:v>370.24499999999989</c:v>
                </c:pt>
                <c:pt idx="11">
                  <c:v>388.71299999999997</c:v>
                </c:pt>
                <c:pt idx="12">
                  <c:v>417.71300000000008</c:v>
                </c:pt>
                <c:pt idx="13">
                  <c:v>446.68200000000013</c:v>
                </c:pt>
                <c:pt idx="14">
                  <c:v>489.73799999999994</c:v>
                </c:pt>
                <c:pt idx="15">
                  <c:v>540.54700000000003</c:v>
                </c:pt>
                <c:pt idx="16">
                  <c:v>597.54499999999996</c:v>
                </c:pt>
                <c:pt idx="17">
                  <c:v>661.20300000000009</c:v>
                </c:pt>
                <c:pt idx="18">
                  <c:v>726.21600000000001</c:v>
                </c:pt>
                <c:pt idx="19">
                  <c:v>745.50299999999993</c:v>
                </c:pt>
                <c:pt idx="20">
                  <c:v>761.923</c:v>
                </c:pt>
                <c:pt idx="21">
                  <c:v>806.57900000000006</c:v>
                </c:pt>
                <c:pt idx="22">
                  <c:v>810.91700000000003</c:v>
                </c:pt>
                <c:pt idx="23">
                  <c:v>821.86500000000012</c:v>
                </c:pt>
                <c:pt idx="24">
                  <c:v>775.60800000000006</c:v>
                </c:pt>
                <c:pt idx="25">
                  <c:v>824.16300000000001</c:v>
                </c:pt>
                <c:pt idx="26">
                  <c:v>799.10500000000002</c:v>
                </c:pt>
                <c:pt idx="27">
                  <c:v>801.1930000000001</c:v>
                </c:pt>
                <c:pt idx="28">
                  <c:v>794.7299999999999</c:v>
                </c:pt>
                <c:pt idx="29">
                  <c:v>859.01300000000003</c:v>
                </c:pt>
                <c:pt idx="30">
                  <c:v>840.2600000000001</c:v>
                </c:pt>
                <c:pt idx="31">
                  <c:v>842.44699999999989</c:v>
                </c:pt>
                <c:pt idx="32">
                  <c:v>829.63900000000001</c:v>
                </c:pt>
                <c:pt idx="33">
                  <c:v>816.92000000000007</c:v>
                </c:pt>
                <c:pt idx="34">
                  <c:v>797.048</c:v>
                </c:pt>
                <c:pt idx="35">
                  <c:v>787.66699999999992</c:v>
                </c:pt>
                <c:pt idx="36">
                  <c:v>761.91899999999998</c:v>
                </c:pt>
                <c:pt idx="37">
                  <c:v>752.24000000000012</c:v>
                </c:pt>
                <c:pt idx="38">
                  <c:v>736.3069999999999</c:v>
                </c:pt>
                <c:pt idx="39">
                  <c:v>747.15200000000004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汇总'!$AL$118:$AL$160</c:f>
              <c:numCache>
                <c:formatCode>General</c:formatCode>
                <c:ptCount val="43"/>
                <c:pt idx="0">
                  <c:v>193.32799999999997</c:v>
                </c:pt>
                <c:pt idx="1">
                  <c:v>149.827</c:v>
                </c:pt>
                <c:pt idx="2">
                  <c:v>137.30900000000008</c:v>
                </c:pt>
                <c:pt idx="3">
                  <c:v>132.83600000000013</c:v>
                </c:pt>
                <c:pt idx="4">
                  <c:v>131.11400000000003</c:v>
                </c:pt>
                <c:pt idx="5">
                  <c:v>134.10700000000008</c:v>
                </c:pt>
                <c:pt idx="6">
                  <c:v>150.86599999999987</c:v>
                </c:pt>
                <c:pt idx="7">
                  <c:v>178.68700000000001</c:v>
                </c:pt>
                <c:pt idx="8">
                  <c:v>208.76300000000003</c:v>
                </c:pt>
                <c:pt idx="9">
                  <c:v>242.15899999999988</c:v>
                </c:pt>
                <c:pt idx="10">
                  <c:v>274.86199999999997</c:v>
                </c:pt>
                <c:pt idx="11">
                  <c:v>303.45100000000002</c:v>
                </c:pt>
                <c:pt idx="12">
                  <c:v>311.23500000000001</c:v>
                </c:pt>
                <c:pt idx="13">
                  <c:v>309.41800000000012</c:v>
                </c:pt>
                <c:pt idx="14">
                  <c:v>320.17700000000002</c:v>
                </c:pt>
                <c:pt idx="15">
                  <c:v>321.20300000000009</c:v>
                </c:pt>
                <c:pt idx="16">
                  <c:v>309.08900000000006</c:v>
                </c:pt>
                <c:pt idx="17">
                  <c:v>346.947</c:v>
                </c:pt>
                <c:pt idx="18">
                  <c:v>356.67599999999993</c:v>
                </c:pt>
                <c:pt idx="19">
                  <c:v>367.00600000000009</c:v>
                </c:pt>
                <c:pt idx="20">
                  <c:v>390.45000000000005</c:v>
                </c:pt>
                <c:pt idx="21">
                  <c:v>408.75099999999998</c:v>
                </c:pt>
                <c:pt idx="22">
                  <c:v>401.69299999999998</c:v>
                </c:pt>
                <c:pt idx="23">
                  <c:v>423.80899999999997</c:v>
                </c:pt>
                <c:pt idx="24">
                  <c:v>438.29300000000012</c:v>
                </c:pt>
                <c:pt idx="25">
                  <c:v>442.90700000000004</c:v>
                </c:pt>
                <c:pt idx="26">
                  <c:v>454.12800000000004</c:v>
                </c:pt>
                <c:pt idx="27">
                  <c:v>450.09900000000016</c:v>
                </c:pt>
                <c:pt idx="28">
                  <c:v>467.94100000000003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汇总'!$AM$118:$AM$160</c:f>
              <c:numCache>
                <c:formatCode>General</c:formatCode>
                <c:ptCount val="43"/>
                <c:pt idx="0">
                  <c:v>284.12300000000005</c:v>
                </c:pt>
                <c:pt idx="1">
                  <c:v>297.99</c:v>
                </c:pt>
                <c:pt idx="2">
                  <c:v>305.40700000000004</c:v>
                </c:pt>
                <c:pt idx="3">
                  <c:v>318.01799999999992</c:v>
                </c:pt>
                <c:pt idx="4">
                  <c:v>323.15700000000015</c:v>
                </c:pt>
                <c:pt idx="5">
                  <c:v>346.62099999999998</c:v>
                </c:pt>
                <c:pt idx="6">
                  <c:v>364.91899999999987</c:v>
                </c:pt>
                <c:pt idx="7">
                  <c:v>374.58299999999986</c:v>
                </c:pt>
                <c:pt idx="8">
                  <c:v>398.36799999999994</c:v>
                </c:pt>
                <c:pt idx="9">
                  <c:v>416.3180000000001</c:v>
                </c:pt>
                <c:pt idx="10">
                  <c:v>429.0809999999999</c:v>
                </c:pt>
                <c:pt idx="11">
                  <c:v>442.15099999999995</c:v>
                </c:pt>
                <c:pt idx="12">
                  <c:v>460.28200000000004</c:v>
                </c:pt>
                <c:pt idx="13">
                  <c:v>473.20800000000008</c:v>
                </c:pt>
                <c:pt idx="14">
                  <c:v>500.74999999999989</c:v>
                </c:pt>
                <c:pt idx="15">
                  <c:v>512.74900000000002</c:v>
                </c:pt>
                <c:pt idx="16">
                  <c:v>531.78800000000012</c:v>
                </c:pt>
                <c:pt idx="17">
                  <c:v>566.952</c:v>
                </c:pt>
                <c:pt idx="18">
                  <c:v>565.49499999999989</c:v>
                </c:pt>
                <c:pt idx="19">
                  <c:v>608.58799999999997</c:v>
                </c:pt>
                <c:pt idx="20">
                  <c:v>643.78099999999995</c:v>
                </c:pt>
                <c:pt idx="21">
                  <c:v>643.28200000000004</c:v>
                </c:pt>
                <c:pt idx="22">
                  <c:v>686.93899999999985</c:v>
                </c:pt>
                <c:pt idx="23">
                  <c:v>699.42500000000007</c:v>
                </c:pt>
                <c:pt idx="24">
                  <c:v>760.66399999999999</c:v>
                </c:pt>
                <c:pt idx="25">
                  <c:v>805.71600000000012</c:v>
                </c:pt>
                <c:pt idx="26">
                  <c:v>836.40899999999988</c:v>
                </c:pt>
                <c:pt idx="27">
                  <c:v>870.01799999999992</c:v>
                </c:pt>
                <c:pt idx="28">
                  <c:v>873.55900000000008</c:v>
                </c:pt>
                <c:pt idx="29">
                  <c:v>855.07400000000007</c:v>
                </c:pt>
                <c:pt idx="30">
                  <c:v>875.56999999999994</c:v>
                </c:pt>
                <c:pt idx="31">
                  <c:v>839.40899999999999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汇总'!$AN$118:$AN$160</c:f>
              <c:numCache>
                <c:formatCode>0.00_);[Red]\(0.00\)</c:formatCode>
                <c:ptCount val="43"/>
                <c:pt idx="0">
                  <c:v>181.16199999999992</c:v>
                </c:pt>
                <c:pt idx="1">
                  <c:v>185.4369999999999</c:v>
                </c:pt>
                <c:pt idx="2">
                  <c:v>196.19600000000003</c:v>
                </c:pt>
                <c:pt idx="3">
                  <c:v>201.96499999999992</c:v>
                </c:pt>
                <c:pt idx="4">
                  <c:v>219.96500000000003</c:v>
                </c:pt>
                <c:pt idx="5">
                  <c:v>236.66699999999992</c:v>
                </c:pt>
                <c:pt idx="6">
                  <c:v>237.88000000000011</c:v>
                </c:pt>
                <c:pt idx="7">
                  <c:v>249.64999999999998</c:v>
                </c:pt>
                <c:pt idx="8">
                  <c:v>246.12399999999991</c:v>
                </c:pt>
                <c:pt idx="9">
                  <c:v>256.90700000000015</c:v>
                </c:pt>
                <c:pt idx="10">
                  <c:v>265.45400000000006</c:v>
                </c:pt>
                <c:pt idx="11">
                  <c:v>269.76299999999992</c:v>
                </c:pt>
                <c:pt idx="12">
                  <c:v>274.16100000000006</c:v>
                </c:pt>
                <c:pt idx="13">
                  <c:v>303.81899999999996</c:v>
                </c:pt>
                <c:pt idx="14">
                  <c:v>302.20600000000002</c:v>
                </c:pt>
                <c:pt idx="15">
                  <c:v>317.32400000000007</c:v>
                </c:pt>
                <c:pt idx="16">
                  <c:v>332.32399999999996</c:v>
                </c:pt>
                <c:pt idx="17">
                  <c:v>342.78200000000004</c:v>
                </c:pt>
                <c:pt idx="18">
                  <c:v>324.51199999999994</c:v>
                </c:pt>
                <c:pt idx="19">
                  <c:v>334.64700000000005</c:v>
                </c:pt>
                <c:pt idx="20">
                  <c:v>330.05100000000016</c:v>
                </c:pt>
                <c:pt idx="21">
                  <c:v>316.45100000000014</c:v>
                </c:pt>
                <c:pt idx="22">
                  <c:v>345.19399999999996</c:v>
                </c:pt>
                <c:pt idx="23">
                  <c:v>345.61599999999999</c:v>
                </c:pt>
                <c:pt idx="24">
                  <c:v>348.33799999999997</c:v>
                </c:pt>
                <c:pt idx="25">
                  <c:v>340.45299999999997</c:v>
                </c:pt>
                <c:pt idx="26">
                  <c:v>346.14099999999996</c:v>
                </c:pt>
                <c:pt idx="27">
                  <c:v>334.08400000000006</c:v>
                </c:pt>
                <c:pt idx="28">
                  <c:v>342.3950000000001</c:v>
                </c:pt>
                <c:pt idx="29">
                  <c:v>336.18599999999992</c:v>
                </c:pt>
                <c:pt idx="30">
                  <c:v>329.02199999999993</c:v>
                </c:pt>
                <c:pt idx="31">
                  <c:v>332.38999999999987</c:v>
                </c:pt>
                <c:pt idx="32">
                  <c:v>340.78699999999992</c:v>
                </c:pt>
                <c:pt idx="33">
                  <c:v>334.42500000000007</c:v>
                </c:pt>
                <c:pt idx="34">
                  <c:v>335.94200000000001</c:v>
                </c:pt>
                <c:pt idx="35">
                  <c:v>339.13100000000009</c:v>
                </c:pt>
                <c:pt idx="36">
                  <c:v>340.99599999999998</c:v>
                </c:pt>
                <c:pt idx="37">
                  <c:v>340.71199999999999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汇总'!$AO$118:$AO$160</c:f>
              <c:numCache>
                <c:formatCode>General</c:formatCode>
                <c:ptCount val="43"/>
                <c:pt idx="0">
                  <c:v>189.04899999999998</c:v>
                </c:pt>
                <c:pt idx="1">
                  <c:v>191.6389999999999</c:v>
                </c:pt>
                <c:pt idx="2">
                  <c:v>190.40300000000002</c:v>
                </c:pt>
                <c:pt idx="3">
                  <c:v>203.32299999999987</c:v>
                </c:pt>
                <c:pt idx="4">
                  <c:v>207.89800000000002</c:v>
                </c:pt>
                <c:pt idx="5">
                  <c:v>225.3950000000001</c:v>
                </c:pt>
                <c:pt idx="6">
                  <c:v>234.76700000000005</c:v>
                </c:pt>
                <c:pt idx="7">
                  <c:v>241.8130000000001</c:v>
                </c:pt>
                <c:pt idx="8">
                  <c:v>254.69299999999998</c:v>
                </c:pt>
                <c:pt idx="9">
                  <c:v>269.31200000000001</c:v>
                </c:pt>
                <c:pt idx="10">
                  <c:v>286.65499999999986</c:v>
                </c:pt>
                <c:pt idx="11">
                  <c:v>297.64899999999989</c:v>
                </c:pt>
                <c:pt idx="12">
                  <c:v>313.90399999999988</c:v>
                </c:pt>
                <c:pt idx="13">
                  <c:v>332.71399999999994</c:v>
                </c:pt>
                <c:pt idx="14">
                  <c:v>360.56799999999998</c:v>
                </c:pt>
                <c:pt idx="15">
                  <c:v>376.91500000000008</c:v>
                </c:pt>
                <c:pt idx="16">
                  <c:v>415.09899999999993</c:v>
                </c:pt>
                <c:pt idx="17">
                  <c:v>449.89400000000012</c:v>
                </c:pt>
                <c:pt idx="18">
                  <c:v>461.54199999999992</c:v>
                </c:pt>
                <c:pt idx="19">
                  <c:v>503.69899999999996</c:v>
                </c:pt>
                <c:pt idx="20">
                  <c:v>519.71500000000003</c:v>
                </c:pt>
                <c:pt idx="21">
                  <c:v>523.07700000000011</c:v>
                </c:pt>
                <c:pt idx="22">
                  <c:v>557.85599999999999</c:v>
                </c:pt>
                <c:pt idx="23">
                  <c:v>557.74300000000005</c:v>
                </c:pt>
                <c:pt idx="24">
                  <c:v>569.58999999999992</c:v>
                </c:pt>
                <c:pt idx="25">
                  <c:v>582.505</c:v>
                </c:pt>
                <c:pt idx="26">
                  <c:v>573.88699999999994</c:v>
                </c:pt>
                <c:pt idx="27">
                  <c:v>555.87899999999991</c:v>
                </c:pt>
                <c:pt idx="28">
                  <c:v>607.16300000000001</c:v>
                </c:pt>
                <c:pt idx="29">
                  <c:v>664.47600000000011</c:v>
                </c:pt>
                <c:pt idx="30">
                  <c:v>665.17700000000002</c:v>
                </c:pt>
                <c:pt idx="31">
                  <c:v>645.43999999999994</c:v>
                </c:pt>
                <c:pt idx="32">
                  <c:v>633.49800000000005</c:v>
                </c:pt>
                <c:pt idx="33">
                  <c:v>640.65400000000011</c:v>
                </c:pt>
                <c:pt idx="34">
                  <c:v>603.15</c:v>
                </c:pt>
                <c:pt idx="35">
                  <c:v>593.83500000000004</c:v>
                </c:pt>
                <c:pt idx="36">
                  <c:v>581.74900000000002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汇总'!$AP$118:$AP$160</c:f>
              <c:numCache>
                <c:formatCode>General</c:formatCode>
                <c:ptCount val="43"/>
                <c:pt idx="0">
                  <c:v>251.33299999999997</c:v>
                </c:pt>
                <c:pt idx="1">
                  <c:v>231.99200000000008</c:v>
                </c:pt>
                <c:pt idx="2">
                  <c:v>253.65699999999993</c:v>
                </c:pt>
                <c:pt idx="3">
                  <c:v>272.33900000000006</c:v>
                </c:pt>
                <c:pt idx="4">
                  <c:v>287.12400000000002</c:v>
                </c:pt>
                <c:pt idx="5">
                  <c:v>315.85700000000008</c:v>
                </c:pt>
                <c:pt idx="6">
                  <c:v>321.60200000000009</c:v>
                </c:pt>
                <c:pt idx="7">
                  <c:v>321.57200000000012</c:v>
                </c:pt>
                <c:pt idx="8">
                  <c:v>333.05799999999999</c:v>
                </c:pt>
                <c:pt idx="9">
                  <c:v>331.32300000000009</c:v>
                </c:pt>
                <c:pt idx="10">
                  <c:v>351.20300000000009</c:v>
                </c:pt>
                <c:pt idx="11">
                  <c:v>370.40500000000009</c:v>
                </c:pt>
                <c:pt idx="12">
                  <c:v>410.05899999999997</c:v>
                </c:pt>
                <c:pt idx="13">
                  <c:v>454.12</c:v>
                </c:pt>
                <c:pt idx="14">
                  <c:v>468.25900000000013</c:v>
                </c:pt>
                <c:pt idx="15">
                  <c:v>477.46100000000001</c:v>
                </c:pt>
                <c:pt idx="16">
                  <c:v>478.53</c:v>
                </c:pt>
                <c:pt idx="17">
                  <c:v>484.36300000000006</c:v>
                </c:pt>
                <c:pt idx="18">
                  <c:v>476.82899999999995</c:v>
                </c:pt>
                <c:pt idx="19">
                  <c:v>470.49999999999989</c:v>
                </c:pt>
                <c:pt idx="20">
                  <c:v>448.745</c:v>
                </c:pt>
                <c:pt idx="21">
                  <c:v>455.66700000000003</c:v>
                </c:pt>
                <c:pt idx="22">
                  <c:v>434.63400000000001</c:v>
                </c:pt>
                <c:pt idx="23">
                  <c:v>450.79600000000005</c:v>
                </c:pt>
                <c:pt idx="24">
                  <c:v>479.25200000000007</c:v>
                </c:pt>
                <c:pt idx="25">
                  <c:v>457.15599999999995</c:v>
                </c:pt>
                <c:pt idx="26">
                  <c:v>450.13799999999992</c:v>
                </c:pt>
                <c:pt idx="27">
                  <c:v>447.38599999999985</c:v>
                </c:pt>
                <c:pt idx="28">
                  <c:v>440.53300000000002</c:v>
                </c:pt>
                <c:pt idx="29">
                  <c:v>420.96600000000001</c:v>
                </c:pt>
                <c:pt idx="30">
                  <c:v>417.07999999999993</c:v>
                </c:pt>
                <c:pt idx="31">
                  <c:v>411.61900000000003</c:v>
                </c:pt>
                <c:pt idx="32">
                  <c:v>395.62599999999998</c:v>
                </c:pt>
                <c:pt idx="33">
                  <c:v>405.52500000000009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汇总'!$AQ$118:$AQ$160</c:f>
              <c:numCache>
                <c:formatCode>General</c:formatCode>
                <c:ptCount val="43"/>
                <c:pt idx="0">
                  <c:v>205.87800000000016</c:v>
                </c:pt>
                <c:pt idx="1">
                  <c:v>215.75900000000001</c:v>
                </c:pt>
                <c:pt idx="2">
                  <c:v>233.34199999999987</c:v>
                </c:pt>
                <c:pt idx="3">
                  <c:v>241.75900000000001</c:v>
                </c:pt>
                <c:pt idx="4">
                  <c:v>270.68700000000013</c:v>
                </c:pt>
                <c:pt idx="5">
                  <c:v>315.44900000000007</c:v>
                </c:pt>
                <c:pt idx="6">
                  <c:v>350.55800000000011</c:v>
                </c:pt>
                <c:pt idx="7">
                  <c:v>406.31899999999996</c:v>
                </c:pt>
                <c:pt idx="8">
                  <c:v>470.29300000000001</c:v>
                </c:pt>
                <c:pt idx="9">
                  <c:v>534.37699999999995</c:v>
                </c:pt>
                <c:pt idx="10">
                  <c:v>574.92399999999998</c:v>
                </c:pt>
                <c:pt idx="11">
                  <c:v>613.34900000000005</c:v>
                </c:pt>
                <c:pt idx="12">
                  <c:v>652.25299999999993</c:v>
                </c:pt>
                <c:pt idx="13">
                  <c:v>654.53500000000008</c:v>
                </c:pt>
                <c:pt idx="14">
                  <c:v>686.86400000000003</c:v>
                </c:pt>
                <c:pt idx="15">
                  <c:v>693.03199999999993</c:v>
                </c:pt>
                <c:pt idx="16">
                  <c:v>709.26200000000006</c:v>
                </c:pt>
                <c:pt idx="17">
                  <c:v>676.94100000000003</c:v>
                </c:pt>
                <c:pt idx="18">
                  <c:v>702.50800000000004</c:v>
                </c:pt>
                <c:pt idx="19">
                  <c:v>703.21500000000003</c:v>
                </c:pt>
                <c:pt idx="20">
                  <c:v>705.2349999999999</c:v>
                </c:pt>
                <c:pt idx="21">
                  <c:v>685.24699999999996</c:v>
                </c:pt>
                <c:pt idx="22">
                  <c:v>667.22099999999989</c:v>
                </c:pt>
                <c:pt idx="23">
                  <c:v>674.34800000000007</c:v>
                </c:pt>
                <c:pt idx="24">
                  <c:v>664.56299999999999</c:v>
                </c:pt>
                <c:pt idx="25">
                  <c:v>660.37100000000009</c:v>
                </c:pt>
                <c:pt idx="26">
                  <c:v>679.59899999999993</c:v>
                </c:pt>
                <c:pt idx="27">
                  <c:v>672.94099999999992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汇总'!$AR$118:$AR$160</c:f>
              <c:numCache>
                <c:formatCode>General</c:formatCode>
                <c:ptCount val="43"/>
                <c:pt idx="0">
                  <c:v>169.05200000000002</c:v>
                </c:pt>
                <c:pt idx="1">
                  <c:v>182.98599999999999</c:v>
                </c:pt>
                <c:pt idx="2">
                  <c:v>197.94599999999991</c:v>
                </c:pt>
                <c:pt idx="3">
                  <c:v>209.80499999999995</c:v>
                </c:pt>
                <c:pt idx="4">
                  <c:v>229.55599999999993</c:v>
                </c:pt>
                <c:pt idx="5">
                  <c:v>240.51400000000001</c:v>
                </c:pt>
                <c:pt idx="6">
                  <c:v>262.06499999999994</c:v>
                </c:pt>
                <c:pt idx="7">
                  <c:v>279.35900000000004</c:v>
                </c:pt>
                <c:pt idx="8">
                  <c:v>303.45100000000002</c:v>
                </c:pt>
                <c:pt idx="9">
                  <c:v>316.053</c:v>
                </c:pt>
                <c:pt idx="10">
                  <c:v>331.15800000000002</c:v>
                </c:pt>
                <c:pt idx="11">
                  <c:v>342.17400000000009</c:v>
                </c:pt>
                <c:pt idx="12">
                  <c:v>362.80999999999995</c:v>
                </c:pt>
                <c:pt idx="13">
                  <c:v>376.59699999999987</c:v>
                </c:pt>
                <c:pt idx="14">
                  <c:v>385.30400000000009</c:v>
                </c:pt>
                <c:pt idx="15">
                  <c:v>411.52300000000002</c:v>
                </c:pt>
                <c:pt idx="16">
                  <c:v>415.47400000000005</c:v>
                </c:pt>
                <c:pt idx="17">
                  <c:v>429.65499999999986</c:v>
                </c:pt>
                <c:pt idx="18">
                  <c:v>445.73799999999994</c:v>
                </c:pt>
                <c:pt idx="19">
                  <c:v>480.86700000000008</c:v>
                </c:pt>
                <c:pt idx="20">
                  <c:v>521.82699999999988</c:v>
                </c:pt>
                <c:pt idx="21">
                  <c:v>545.06400000000008</c:v>
                </c:pt>
                <c:pt idx="22">
                  <c:v>610.9079999999999</c:v>
                </c:pt>
                <c:pt idx="23">
                  <c:v>661.33199999999999</c:v>
                </c:pt>
                <c:pt idx="24">
                  <c:v>640.84800000000007</c:v>
                </c:pt>
                <c:pt idx="25">
                  <c:v>608.61400000000015</c:v>
                </c:pt>
                <c:pt idx="26">
                  <c:v>628.66</c:v>
                </c:pt>
                <c:pt idx="27">
                  <c:v>608.93100000000004</c:v>
                </c:pt>
                <c:pt idx="28">
                  <c:v>617.89600000000007</c:v>
                </c:pt>
                <c:pt idx="29">
                  <c:v>600.19799999999998</c:v>
                </c:pt>
                <c:pt idx="30">
                  <c:v>591.04600000000005</c:v>
                </c:pt>
                <c:pt idx="31">
                  <c:v>576.7600000000001</c:v>
                </c:pt>
                <c:pt idx="32">
                  <c:v>560.50600000000009</c:v>
                </c:pt>
                <c:pt idx="33">
                  <c:v>549.66100000000006</c:v>
                </c:pt>
                <c:pt idx="34">
                  <c:v>528.654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汇总'!$AS$118:$AS$160</c:f>
              <c:numCache>
                <c:formatCode>0.00_);[Red]\(0.00\)</c:formatCode>
                <c:ptCount val="43"/>
                <c:pt idx="0">
                  <c:v>189.20500000000004</c:v>
                </c:pt>
                <c:pt idx="1">
                  <c:v>196.17399999999986</c:v>
                </c:pt>
                <c:pt idx="2">
                  <c:v>197.88000000000011</c:v>
                </c:pt>
                <c:pt idx="3">
                  <c:v>217.82799999999986</c:v>
                </c:pt>
                <c:pt idx="4">
                  <c:v>247.99300000000005</c:v>
                </c:pt>
                <c:pt idx="5">
                  <c:v>293.51800000000003</c:v>
                </c:pt>
                <c:pt idx="6">
                  <c:v>334.976</c:v>
                </c:pt>
                <c:pt idx="7">
                  <c:v>374.68700000000001</c:v>
                </c:pt>
                <c:pt idx="8">
                  <c:v>428.12500000000011</c:v>
                </c:pt>
                <c:pt idx="9">
                  <c:v>488.97500000000002</c:v>
                </c:pt>
                <c:pt idx="10">
                  <c:v>549.7890000000001</c:v>
                </c:pt>
                <c:pt idx="11">
                  <c:v>579.58500000000004</c:v>
                </c:pt>
                <c:pt idx="12">
                  <c:v>582.72500000000002</c:v>
                </c:pt>
                <c:pt idx="13">
                  <c:v>600.79800000000012</c:v>
                </c:pt>
                <c:pt idx="14">
                  <c:v>616.1450000000001</c:v>
                </c:pt>
                <c:pt idx="15">
                  <c:v>616.58999999999992</c:v>
                </c:pt>
                <c:pt idx="16">
                  <c:v>604.03499999999997</c:v>
                </c:pt>
                <c:pt idx="17">
                  <c:v>576.17000000000007</c:v>
                </c:pt>
                <c:pt idx="18">
                  <c:v>605.678</c:v>
                </c:pt>
                <c:pt idx="19">
                  <c:v>586.9</c:v>
                </c:pt>
                <c:pt idx="20">
                  <c:v>584.73199999999986</c:v>
                </c:pt>
                <c:pt idx="21">
                  <c:v>567.28700000000015</c:v>
                </c:pt>
                <c:pt idx="22">
                  <c:v>566.91200000000015</c:v>
                </c:pt>
                <c:pt idx="23">
                  <c:v>549.17999999999995</c:v>
                </c:pt>
                <c:pt idx="24">
                  <c:v>538.15800000000013</c:v>
                </c:pt>
                <c:pt idx="25">
                  <c:v>549.58999999999992</c:v>
                </c:pt>
                <c:pt idx="26">
                  <c:v>532.24699999999996</c:v>
                </c:pt>
                <c:pt idx="27">
                  <c:v>520.01900000000012</c:v>
                </c:pt>
                <c:pt idx="28">
                  <c:v>512.62300000000016</c:v>
                </c:pt>
                <c:pt idx="29">
                  <c:v>497.73500000000001</c:v>
                </c:pt>
                <c:pt idx="30">
                  <c:v>488.10699999999997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汇总'!$AT$118:$AT$160</c:f>
              <c:numCache>
                <c:formatCode>General</c:formatCode>
                <c:ptCount val="43"/>
                <c:pt idx="0">
                  <c:v>128.83400000000006</c:v>
                </c:pt>
                <c:pt idx="1">
                  <c:v>130.37900000000002</c:v>
                </c:pt>
                <c:pt idx="2">
                  <c:v>131.37099999999998</c:v>
                </c:pt>
                <c:pt idx="3">
                  <c:v>133.0379999999999</c:v>
                </c:pt>
                <c:pt idx="4">
                  <c:v>130.21400000000006</c:v>
                </c:pt>
                <c:pt idx="5">
                  <c:v>134.64499999999987</c:v>
                </c:pt>
                <c:pt idx="6">
                  <c:v>132.56200000000001</c:v>
                </c:pt>
                <c:pt idx="7">
                  <c:v>129.47799999999995</c:v>
                </c:pt>
                <c:pt idx="8">
                  <c:v>121.35800000000006</c:v>
                </c:pt>
                <c:pt idx="9">
                  <c:v>115.70699999999999</c:v>
                </c:pt>
                <c:pt idx="10">
                  <c:v>106.61799999999994</c:v>
                </c:pt>
                <c:pt idx="11">
                  <c:v>106.14700000000005</c:v>
                </c:pt>
                <c:pt idx="12">
                  <c:v>104.87099999999998</c:v>
                </c:pt>
                <c:pt idx="13">
                  <c:v>111.99599999999998</c:v>
                </c:pt>
                <c:pt idx="14">
                  <c:v>117.51499999999999</c:v>
                </c:pt>
                <c:pt idx="15">
                  <c:v>122.45699999999999</c:v>
                </c:pt>
                <c:pt idx="16">
                  <c:v>132.24400000000003</c:v>
                </c:pt>
                <c:pt idx="17">
                  <c:v>149.78999999999996</c:v>
                </c:pt>
                <c:pt idx="18">
                  <c:v>163.52700000000004</c:v>
                </c:pt>
                <c:pt idx="19">
                  <c:v>175.79999999999995</c:v>
                </c:pt>
                <c:pt idx="20">
                  <c:v>184.75</c:v>
                </c:pt>
                <c:pt idx="21">
                  <c:v>211.41799999999989</c:v>
                </c:pt>
                <c:pt idx="22">
                  <c:v>237.154</c:v>
                </c:pt>
                <c:pt idx="23">
                  <c:v>242.2299999999999</c:v>
                </c:pt>
                <c:pt idx="24">
                  <c:v>247.84499999999991</c:v>
                </c:pt>
                <c:pt idx="25">
                  <c:v>252.65000000000009</c:v>
                </c:pt>
                <c:pt idx="26">
                  <c:v>250.65900000000011</c:v>
                </c:pt>
                <c:pt idx="27">
                  <c:v>254.3549999999999</c:v>
                </c:pt>
                <c:pt idx="28">
                  <c:v>247.50099999999998</c:v>
                </c:pt>
                <c:pt idx="29">
                  <c:v>238.28599999999994</c:v>
                </c:pt>
                <c:pt idx="30">
                  <c:v>229.46999999999991</c:v>
                </c:pt>
                <c:pt idx="31">
                  <c:v>232.04999999999995</c:v>
                </c:pt>
                <c:pt idx="32">
                  <c:v>224.84699999999998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汇总'!$AU$118:$AU$160</c:f>
              <c:numCache>
                <c:formatCode>0.00_);[Red]\(0.00\)</c:formatCode>
                <c:ptCount val="43"/>
                <c:pt idx="0">
                  <c:v>154.47100000000012</c:v>
                </c:pt>
                <c:pt idx="1">
                  <c:v>150.17000000000007</c:v>
                </c:pt>
                <c:pt idx="2">
                  <c:v>145.96299999999997</c:v>
                </c:pt>
                <c:pt idx="3">
                  <c:v>142.71100000000013</c:v>
                </c:pt>
                <c:pt idx="4">
                  <c:v>146.71399999999994</c:v>
                </c:pt>
                <c:pt idx="5">
                  <c:v>160.66999999999996</c:v>
                </c:pt>
                <c:pt idx="6">
                  <c:v>180.4899999999999</c:v>
                </c:pt>
                <c:pt idx="7">
                  <c:v>219.08100000000002</c:v>
                </c:pt>
                <c:pt idx="8">
                  <c:v>239.76200000000006</c:v>
                </c:pt>
                <c:pt idx="9">
                  <c:v>278.93999999999994</c:v>
                </c:pt>
                <c:pt idx="10">
                  <c:v>306.61500000000001</c:v>
                </c:pt>
                <c:pt idx="11">
                  <c:v>352.53000000000009</c:v>
                </c:pt>
                <c:pt idx="12">
                  <c:v>384.85500000000013</c:v>
                </c:pt>
                <c:pt idx="13">
                  <c:v>436.19299999999998</c:v>
                </c:pt>
                <c:pt idx="14">
                  <c:v>456.49600000000009</c:v>
                </c:pt>
                <c:pt idx="15">
                  <c:v>472.07900000000006</c:v>
                </c:pt>
                <c:pt idx="16">
                  <c:v>492.24700000000007</c:v>
                </c:pt>
                <c:pt idx="17">
                  <c:v>482.721</c:v>
                </c:pt>
                <c:pt idx="18">
                  <c:v>501.05499999999995</c:v>
                </c:pt>
                <c:pt idx="19">
                  <c:v>499.01099999999997</c:v>
                </c:pt>
                <c:pt idx="20">
                  <c:v>520.42700000000002</c:v>
                </c:pt>
                <c:pt idx="21">
                  <c:v>528.62100000000009</c:v>
                </c:pt>
                <c:pt idx="22">
                  <c:v>544.82300000000009</c:v>
                </c:pt>
                <c:pt idx="23">
                  <c:v>567.4380000000001</c:v>
                </c:pt>
                <c:pt idx="24">
                  <c:v>593.84400000000005</c:v>
                </c:pt>
                <c:pt idx="25">
                  <c:v>544.14099999999985</c:v>
                </c:pt>
                <c:pt idx="26">
                  <c:v>543.11699999999996</c:v>
                </c:pt>
                <c:pt idx="27">
                  <c:v>547.88099999999997</c:v>
                </c:pt>
                <c:pt idx="28">
                  <c:v>634.00400000000002</c:v>
                </c:pt>
                <c:pt idx="29">
                  <c:v>613.40000000000009</c:v>
                </c:pt>
                <c:pt idx="30">
                  <c:v>603.60300000000007</c:v>
                </c:pt>
                <c:pt idx="31">
                  <c:v>646.45299999999986</c:v>
                </c:pt>
                <c:pt idx="32">
                  <c:v>612.19699999999989</c:v>
                </c:pt>
                <c:pt idx="33">
                  <c:v>627.58100000000002</c:v>
                </c:pt>
                <c:pt idx="34">
                  <c:v>615.43899999999996</c:v>
                </c:pt>
                <c:pt idx="35">
                  <c:v>647.22800000000007</c:v>
                </c:pt>
                <c:pt idx="36">
                  <c:v>650.11099999999988</c:v>
                </c:pt>
                <c:pt idx="37">
                  <c:v>648.54199999999992</c:v>
                </c:pt>
                <c:pt idx="38">
                  <c:v>631.36299999999994</c:v>
                </c:pt>
                <c:pt idx="39">
                  <c:v>659.02999999999986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汇总'!$AV$118:$AV$160</c:f>
              <c:numCache>
                <c:formatCode>General</c:formatCode>
                <c:ptCount val="43"/>
                <c:pt idx="0">
                  <c:v>197.3950000000001</c:v>
                </c:pt>
                <c:pt idx="1">
                  <c:v>203.51400000000012</c:v>
                </c:pt>
                <c:pt idx="2">
                  <c:v>218.46300000000008</c:v>
                </c:pt>
                <c:pt idx="3">
                  <c:v>235.476</c:v>
                </c:pt>
                <c:pt idx="4">
                  <c:v>240.91199999999992</c:v>
                </c:pt>
                <c:pt idx="5">
                  <c:v>249.27300000000002</c:v>
                </c:pt>
                <c:pt idx="6">
                  <c:v>262.28999999999996</c:v>
                </c:pt>
                <c:pt idx="7">
                  <c:v>279.73500000000001</c:v>
                </c:pt>
                <c:pt idx="8">
                  <c:v>298.71400000000006</c:v>
                </c:pt>
                <c:pt idx="9">
                  <c:v>309.54100000000005</c:v>
                </c:pt>
                <c:pt idx="10">
                  <c:v>329.97400000000005</c:v>
                </c:pt>
                <c:pt idx="11">
                  <c:v>348.11699999999996</c:v>
                </c:pt>
                <c:pt idx="12">
                  <c:v>358.2109999999999</c:v>
                </c:pt>
                <c:pt idx="13">
                  <c:v>374.67199999999991</c:v>
                </c:pt>
                <c:pt idx="14">
                  <c:v>386.16399999999999</c:v>
                </c:pt>
                <c:pt idx="15">
                  <c:v>402.43900000000008</c:v>
                </c:pt>
                <c:pt idx="16">
                  <c:v>397.64599999999996</c:v>
                </c:pt>
                <c:pt idx="17">
                  <c:v>408.62</c:v>
                </c:pt>
                <c:pt idx="18">
                  <c:v>423.2349999999999</c:v>
                </c:pt>
                <c:pt idx="19">
                  <c:v>400.70299999999997</c:v>
                </c:pt>
                <c:pt idx="20">
                  <c:v>395.99799999999993</c:v>
                </c:pt>
                <c:pt idx="21">
                  <c:v>384.1629999999999</c:v>
                </c:pt>
                <c:pt idx="22">
                  <c:v>399.70199999999988</c:v>
                </c:pt>
                <c:pt idx="23">
                  <c:v>386.65999999999997</c:v>
                </c:pt>
                <c:pt idx="24">
                  <c:v>421.21900000000005</c:v>
                </c:pt>
                <c:pt idx="25">
                  <c:v>416.16500000000008</c:v>
                </c:pt>
                <c:pt idx="26">
                  <c:v>419.68400000000008</c:v>
                </c:pt>
                <c:pt idx="27">
                  <c:v>415.34600000000012</c:v>
                </c:pt>
                <c:pt idx="28">
                  <c:v>416.03099999999995</c:v>
                </c:pt>
                <c:pt idx="29">
                  <c:v>403.03899999999999</c:v>
                </c:pt>
                <c:pt idx="30">
                  <c:v>399.38099999999997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455184"/>
        <c:axId val="790460080"/>
      </c:scatterChart>
      <c:valAx>
        <c:axId val="790455184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0460080"/>
        <c:crosses val="autoZero"/>
        <c:crossBetween val="midCat"/>
      </c:valAx>
      <c:valAx>
        <c:axId val="790460080"/>
        <c:scaling>
          <c:orientation val="minMax"/>
          <c:max val="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8037518037518036E-2"/>
              <c:y val="0.14039445535508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0455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4775595996559"/>
          <c:y val="0.1098962962962963"/>
          <c:w val="0.73764852266910619"/>
          <c:h val="0.75784309445726761"/>
        </c:manualLayout>
      </c:layout>
      <c:scatterChart>
        <c:scatterStyle val="lineMarker"/>
        <c:varyColors val="0"/>
        <c:ser>
          <c:idx val="0"/>
          <c:order val="0"/>
          <c:tx>
            <c:v>Rad53 T354A 6mM HU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第一细胞周期汇总!$G$8:$G$37</c:f>
              <c:numCache>
                <c:formatCode>0.00_);[Red]\(0.00\)</c:formatCode>
                <c:ptCount val="30"/>
                <c:pt idx="0">
                  <c:v>161.0858260869565</c:v>
                </c:pt>
                <c:pt idx="1">
                  <c:v>165.26178260869568</c:v>
                </c:pt>
                <c:pt idx="2">
                  <c:v>171.76321739130429</c:v>
                </c:pt>
                <c:pt idx="3">
                  <c:v>179.32256521739129</c:v>
                </c:pt>
                <c:pt idx="4">
                  <c:v>187.9534347826087</c:v>
                </c:pt>
                <c:pt idx="5">
                  <c:v>197.03408695652169</c:v>
                </c:pt>
                <c:pt idx="6">
                  <c:v>207.67991304347831</c:v>
                </c:pt>
                <c:pt idx="7">
                  <c:v>218.23082608695648</c:v>
                </c:pt>
                <c:pt idx="8">
                  <c:v>229.59760869565224</c:v>
                </c:pt>
                <c:pt idx="9">
                  <c:v>236.74108695652166</c:v>
                </c:pt>
                <c:pt idx="10">
                  <c:v>246.49599999999998</c:v>
                </c:pt>
                <c:pt idx="11">
                  <c:v>251.05421739130435</c:v>
                </c:pt>
                <c:pt idx="12">
                  <c:v>255.99604347826084</c:v>
                </c:pt>
                <c:pt idx="13">
                  <c:v>267.82663636363634</c:v>
                </c:pt>
                <c:pt idx="14">
                  <c:v>271.71109090909084</c:v>
                </c:pt>
                <c:pt idx="15">
                  <c:v>263.69076190476198</c:v>
                </c:pt>
                <c:pt idx="16">
                  <c:v>266.23973684210529</c:v>
                </c:pt>
                <c:pt idx="17">
                  <c:v>271.12888888888892</c:v>
                </c:pt>
                <c:pt idx="18">
                  <c:v>266.40547058823529</c:v>
                </c:pt>
                <c:pt idx="19">
                  <c:v>276.97616666666664</c:v>
                </c:pt>
              </c:numCache>
            </c:numRef>
          </c:yVal>
          <c:smooth val="0"/>
        </c:ser>
        <c:ser>
          <c:idx val="1"/>
          <c:order val="1"/>
          <c:tx>
            <c:v>Rad53 T354A 10mM HU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第一细胞周期汇总!$H$8:$H$37</c:f>
              <c:numCache>
                <c:formatCode>0.00_);[Red]\(0.00\)</c:formatCode>
                <c:ptCount val="30"/>
                <c:pt idx="0">
                  <c:v>183.136</c:v>
                </c:pt>
                <c:pt idx="1">
                  <c:v>184.97737499999999</c:v>
                </c:pt>
                <c:pt idx="2">
                  <c:v>189.322</c:v>
                </c:pt>
                <c:pt idx="3">
                  <c:v>198.10487500000005</c:v>
                </c:pt>
                <c:pt idx="4">
                  <c:v>210.23362499999996</c:v>
                </c:pt>
                <c:pt idx="5">
                  <c:v>230.33112500000001</c:v>
                </c:pt>
                <c:pt idx="6">
                  <c:v>253.55175</c:v>
                </c:pt>
                <c:pt idx="7">
                  <c:v>276.38062500000001</c:v>
                </c:pt>
                <c:pt idx="8">
                  <c:v>299.32950000000005</c:v>
                </c:pt>
                <c:pt idx="9">
                  <c:v>319.70362499999999</c:v>
                </c:pt>
                <c:pt idx="10">
                  <c:v>331.5865</c:v>
                </c:pt>
                <c:pt idx="11">
                  <c:v>350.09662500000002</c:v>
                </c:pt>
                <c:pt idx="12">
                  <c:v>356.73950000000002</c:v>
                </c:pt>
                <c:pt idx="13">
                  <c:v>370.39087499999994</c:v>
                </c:pt>
                <c:pt idx="14">
                  <c:v>373.19062499999995</c:v>
                </c:pt>
                <c:pt idx="15">
                  <c:v>377.60250000000008</c:v>
                </c:pt>
                <c:pt idx="16">
                  <c:v>382.35512499999999</c:v>
                </c:pt>
                <c:pt idx="17">
                  <c:v>392.33412499999997</c:v>
                </c:pt>
                <c:pt idx="18">
                  <c:v>392.20974999999999</c:v>
                </c:pt>
                <c:pt idx="19">
                  <c:v>396.61562500000002</c:v>
                </c:pt>
                <c:pt idx="20">
                  <c:v>412.42742857142855</c:v>
                </c:pt>
                <c:pt idx="21">
                  <c:v>452.01939999999996</c:v>
                </c:pt>
                <c:pt idx="22">
                  <c:v>451.13780000000008</c:v>
                </c:pt>
                <c:pt idx="23">
                  <c:v>471.43474999999989</c:v>
                </c:pt>
              </c:numCache>
            </c:numRef>
          </c:yVal>
          <c:smooth val="0"/>
        </c:ser>
        <c:ser>
          <c:idx val="2"/>
          <c:order val="2"/>
          <c:tx>
            <c:v>Rad53 T354A 15mM HU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第一细胞周期汇总!$I$8:$I$37</c:f>
              <c:numCache>
                <c:formatCode>General</c:formatCode>
                <c:ptCount val="30"/>
                <c:pt idx="0">
                  <c:v>186.28736363636364</c:v>
                </c:pt>
                <c:pt idx="1">
                  <c:v>197.88254545454541</c:v>
                </c:pt>
                <c:pt idx="2">
                  <c:v>211.24581818181815</c:v>
                </c:pt>
                <c:pt idx="3">
                  <c:v>227.49963636363637</c:v>
                </c:pt>
                <c:pt idx="4">
                  <c:v>249.67018181818182</c:v>
                </c:pt>
                <c:pt idx="5">
                  <c:v>271.59554545454552</c:v>
                </c:pt>
                <c:pt idx="6">
                  <c:v>295.3484545454545</c:v>
                </c:pt>
                <c:pt idx="7">
                  <c:v>320.24081818181816</c:v>
                </c:pt>
                <c:pt idx="8">
                  <c:v>347.2168181818181</c:v>
                </c:pt>
                <c:pt idx="9">
                  <c:v>361.71254545454542</c:v>
                </c:pt>
                <c:pt idx="10">
                  <c:v>378.73736363636363</c:v>
                </c:pt>
                <c:pt idx="11">
                  <c:v>399.4847272727273</c:v>
                </c:pt>
                <c:pt idx="12">
                  <c:v>430.15872727272728</c:v>
                </c:pt>
                <c:pt idx="13">
                  <c:v>431.65345454545457</c:v>
                </c:pt>
                <c:pt idx="14">
                  <c:v>446.40290909090913</c:v>
                </c:pt>
                <c:pt idx="15">
                  <c:v>451.5752727272727</c:v>
                </c:pt>
                <c:pt idx="16">
                  <c:v>455.4672727272727</c:v>
                </c:pt>
                <c:pt idx="17">
                  <c:v>455.88754545454543</c:v>
                </c:pt>
                <c:pt idx="18">
                  <c:v>466.27809090909085</c:v>
                </c:pt>
                <c:pt idx="19">
                  <c:v>452.78239999999994</c:v>
                </c:pt>
                <c:pt idx="20">
                  <c:v>455.34288888888892</c:v>
                </c:pt>
                <c:pt idx="21">
                  <c:v>461.17099999999999</c:v>
                </c:pt>
                <c:pt idx="22">
                  <c:v>461.16977777777782</c:v>
                </c:pt>
                <c:pt idx="23">
                  <c:v>460.45255555555559</c:v>
                </c:pt>
                <c:pt idx="24">
                  <c:v>497.71083333333331</c:v>
                </c:pt>
              </c:numCache>
            </c:numRef>
          </c:yVal>
          <c:smooth val="0"/>
        </c:ser>
        <c:ser>
          <c:idx val="3"/>
          <c:order val="3"/>
          <c:tx>
            <c:v>Rad53 T354A 20mM HU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第一细胞周期汇总!$J$8:$J$37</c:f>
              <c:numCache>
                <c:formatCode>General</c:formatCode>
                <c:ptCount val="30"/>
                <c:pt idx="0">
                  <c:v>197.19660000000005</c:v>
                </c:pt>
                <c:pt idx="1">
                  <c:v>197.64753333333331</c:v>
                </c:pt>
                <c:pt idx="2">
                  <c:v>203.93033333333329</c:v>
                </c:pt>
                <c:pt idx="3">
                  <c:v>212.39960000000002</c:v>
                </c:pt>
                <c:pt idx="4">
                  <c:v>222.5026</c:v>
                </c:pt>
                <c:pt idx="5">
                  <c:v>241.11580000000004</c:v>
                </c:pt>
                <c:pt idx="6">
                  <c:v>253.4357333333333</c:v>
                </c:pt>
                <c:pt idx="7">
                  <c:v>271.28739999999999</c:v>
                </c:pt>
                <c:pt idx="8">
                  <c:v>293.70046666666661</c:v>
                </c:pt>
                <c:pt idx="9">
                  <c:v>319.95153333333332</c:v>
                </c:pt>
                <c:pt idx="10">
                  <c:v>345.54313333333329</c:v>
                </c:pt>
                <c:pt idx="11">
                  <c:v>369.78566666666671</c:v>
                </c:pt>
                <c:pt idx="12">
                  <c:v>392.14540000000011</c:v>
                </c:pt>
                <c:pt idx="13">
                  <c:v>413.73493333333329</c:v>
                </c:pt>
                <c:pt idx="14">
                  <c:v>433.0992</c:v>
                </c:pt>
                <c:pt idx="15">
                  <c:v>450.09546666666671</c:v>
                </c:pt>
                <c:pt idx="16">
                  <c:v>462.96659999999991</c:v>
                </c:pt>
                <c:pt idx="17">
                  <c:v>475.45239999999995</c:v>
                </c:pt>
                <c:pt idx="18">
                  <c:v>485.84893333333332</c:v>
                </c:pt>
                <c:pt idx="19">
                  <c:v>496.54366666666658</c:v>
                </c:pt>
                <c:pt idx="20">
                  <c:v>507.64286666666663</c:v>
                </c:pt>
                <c:pt idx="21">
                  <c:v>515.83160000000009</c:v>
                </c:pt>
                <c:pt idx="22">
                  <c:v>529.62086666666664</c:v>
                </c:pt>
                <c:pt idx="23">
                  <c:v>541.46366666666677</c:v>
                </c:pt>
                <c:pt idx="24">
                  <c:v>546.74120000000016</c:v>
                </c:pt>
                <c:pt idx="25">
                  <c:v>543.95960000000002</c:v>
                </c:pt>
                <c:pt idx="26">
                  <c:v>545.54499999999996</c:v>
                </c:pt>
                <c:pt idx="27">
                  <c:v>540.86106666666672</c:v>
                </c:pt>
                <c:pt idx="28">
                  <c:v>531.9052307692308</c:v>
                </c:pt>
                <c:pt idx="29">
                  <c:v>535.39700000000005</c:v>
                </c:pt>
              </c:numCache>
            </c:numRef>
          </c:yVal>
          <c:smooth val="0"/>
        </c:ser>
        <c:ser>
          <c:idx val="4"/>
          <c:order val="4"/>
          <c:tx>
            <c:v>WT 10mM HU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第一细胞周期汇总!$K$8:$K$37</c:f>
              <c:numCache>
                <c:formatCode>General</c:formatCode>
                <c:ptCount val="30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ser>
          <c:idx val="5"/>
          <c:order val="5"/>
          <c:tx>
            <c:v>WT 20mM HU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第一细胞周期汇总!$F$8:$F$37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第一细胞周期汇总!$L$8:$L$37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721792"/>
        <c:axId val="861723424"/>
      </c:scatterChart>
      <c:valAx>
        <c:axId val="86172179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Time/min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1723424"/>
        <c:crosses val="autoZero"/>
        <c:crossBetween val="midCat"/>
      </c:valAx>
      <c:valAx>
        <c:axId val="86172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 Intensity/A.U. </a:t>
                </a:r>
                <a:endParaRPr lang="zh-CN" altLang="zh-CN" sz="120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172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739117792721668"/>
          <c:y val="0.13268790962533192"/>
          <c:w val="0.39371825933000976"/>
          <c:h val="0.217539510777527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dRnr3-gfp/dt</a:t>
            </a:r>
            <a:r>
              <a:rPr lang="en-US" altLang="zh-CN" baseline="0"/>
              <a:t> vs HU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1422483559962"/>
          <c:y val="0.1705287356321839"/>
          <c:w val="0.77635162784393763"/>
          <c:h val="0.65347850484206704"/>
        </c:manualLayout>
      </c:layout>
      <c:scatterChart>
        <c:scatterStyle val="lineMarker"/>
        <c:varyColors val="0"/>
        <c:ser>
          <c:idx val="0"/>
          <c:order val="0"/>
          <c:tx>
            <c:v>Rad53 T354 Strain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第一细胞周期汇总!$F$56:$F$60</c:f>
              <c:numCache>
                <c:formatCode>General</c:formatCode>
                <c:ptCount val="5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第一细胞周期汇总!$G$56:$G$60</c:f>
              <c:numCache>
                <c:formatCode>0.00</c:formatCode>
                <c:ptCount val="5"/>
                <c:pt idx="0">
                  <c:v>0</c:v>
                </c:pt>
                <c:pt idx="1">
                  <c:v>2.04</c:v>
                </c:pt>
                <c:pt idx="2">
                  <c:v>2.5299999999999998</c:v>
                </c:pt>
                <c:pt idx="3">
                  <c:v>2.57</c:v>
                </c:pt>
                <c:pt idx="4">
                  <c:v>2.8460000000000001</c:v>
                </c:pt>
              </c:numCache>
            </c:numRef>
          </c:yVal>
          <c:smooth val="0"/>
        </c:ser>
        <c:ser>
          <c:idx val="1"/>
          <c:order val="1"/>
          <c:tx>
            <c:v>WT strain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(第一细胞周期汇总!$F$56,第一细胞周期汇总!$F$58,第一细胞周期汇总!$F$60)</c:f>
              <c:numCache>
                <c:formatCode>General</c:formatCode>
                <c:ptCount val="3"/>
                <c:pt idx="0">
                  <c:v>0</c:v>
                </c:pt>
                <c:pt idx="1">
                  <c:v>10</c:v>
                </c:pt>
                <c:pt idx="2">
                  <c:v>20</c:v>
                </c:pt>
              </c:numCache>
            </c:numRef>
          </c:xVal>
          <c:yVal>
            <c:numRef>
              <c:f>(第一细胞周期汇总!$H$56,第一细胞周期汇总!$H$58,第一细胞周期汇总!$H$60)</c:f>
              <c:numCache>
                <c:formatCode>General</c:formatCode>
                <c:ptCount val="3"/>
                <c:pt idx="0">
                  <c:v>0</c:v>
                </c:pt>
                <c:pt idx="1">
                  <c:v>2.0409999999999999</c:v>
                </c:pt>
                <c:pt idx="2">
                  <c:v>4.2990000000000004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956800"/>
        <c:axId val="792960064"/>
      </c:scatterChart>
      <c:valAx>
        <c:axId val="79295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HU/mM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2960064"/>
        <c:crosses val="autoZero"/>
        <c:crossBetween val="midCat"/>
      </c:valAx>
      <c:valAx>
        <c:axId val="79296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dRnr3-gfp/dt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2956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742709172276999"/>
          <c:y val="0.66170042537786222"/>
          <c:w val="0.33187379928024463"/>
          <c:h val="0.158451813241654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Blank'!$Q$6:$Q$99</c:f>
              <c:numCache>
                <c:formatCode>General</c:formatCode>
                <c:ptCount val="94"/>
                <c:pt idx="0">
                  <c:v>1603.2439999999999</c:v>
                </c:pt>
                <c:pt idx="1">
                  <c:v>1549.923</c:v>
                </c:pt>
                <c:pt idx="2">
                  <c:v>1262.865</c:v>
                </c:pt>
                <c:pt idx="3">
                  <c:v>1415.2049999999999</c:v>
                </c:pt>
                <c:pt idx="4">
                  <c:v>1502.6990000000001</c:v>
                </c:pt>
                <c:pt idx="5">
                  <c:v>1358.6469999999999</c:v>
                </c:pt>
                <c:pt idx="6">
                  <c:v>1503.1869999999999</c:v>
                </c:pt>
                <c:pt idx="7">
                  <c:v>1624.046</c:v>
                </c:pt>
                <c:pt idx="8">
                  <c:v>1644.3209999999999</c:v>
                </c:pt>
                <c:pt idx="9">
                  <c:v>1472.923</c:v>
                </c:pt>
                <c:pt idx="10">
                  <c:v>1438.008</c:v>
                </c:pt>
                <c:pt idx="11">
                  <c:v>1601.748</c:v>
                </c:pt>
                <c:pt idx="12">
                  <c:v>1586.2460000000001</c:v>
                </c:pt>
                <c:pt idx="13">
                  <c:v>1340.6659999999999</c:v>
                </c:pt>
                <c:pt idx="14">
                  <c:v>1210.3789999999999</c:v>
                </c:pt>
                <c:pt idx="15">
                  <c:v>1417.644</c:v>
                </c:pt>
                <c:pt idx="16">
                  <c:v>1411.2260000000001</c:v>
                </c:pt>
                <c:pt idx="17">
                  <c:v>1485.63</c:v>
                </c:pt>
                <c:pt idx="18">
                  <c:v>1627.4860000000001</c:v>
                </c:pt>
                <c:pt idx="19">
                  <c:v>1606.02</c:v>
                </c:pt>
                <c:pt idx="20">
                  <c:v>1584.1969999999999</c:v>
                </c:pt>
                <c:pt idx="21">
                  <c:v>1538.6220000000001</c:v>
                </c:pt>
                <c:pt idx="22">
                  <c:v>1721.173</c:v>
                </c:pt>
                <c:pt idx="23">
                  <c:v>1647.9639999999999</c:v>
                </c:pt>
                <c:pt idx="24">
                  <c:v>1679.682</c:v>
                </c:pt>
                <c:pt idx="25">
                  <c:v>1689.0650000000001</c:v>
                </c:pt>
                <c:pt idx="26">
                  <c:v>1620.652</c:v>
                </c:pt>
                <c:pt idx="27">
                  <c:v>1653.394</c:v>
                </c:pt>
                <c:pt idx="28">
                  <c:v>1630.12</c:v>
                </c:pt>
                <c:pt idx="29">
                  <c:v>1255.6780000000001</c:v>
                </c:pt>
                <c:pt idx="30">
                  <c:v>1451.2919999999999</c:v>
                </c:pt>
                <c:pt idx="31">
                  <c:v>1252.0329999999999</c:v>
                </c:pt>
                <c:pt idx="32">
                  <c:v>1210.232</c:v>
                </c:pt>
                <c:pt idx="33">
                  <c:v>1320.173</c:v>
                </c:pt>
                <c:pt idx="34">
                  <c:v>1272.405</c:v>
                </c:pt>
                <c:pt idx="35">
                  <c:v>1269.53</c:v>
                </c:pt>
                <c:pt idx="36">
                  <c:v>1289.222</c:v>
                </c:pt>
                <c:pt idx="37">
                  <c:v>1353.7170000000001</c:v>
                </c:pt>
                <c:pt idx="38">
                  <c:v>1448.3030000000001</c:v>
                </c:pt>
                <c:pt idx="39">
                  <c:v>1464.9159999999999</c:v>
                </c:pt>
                <c:pt idx="40">
                  <c:v>1434.0170000000001</c:v>
                </c:pt>
                <c:pt idx="41">
                  <c:v>1346.499</c:v>
                </c:pt>
                <c:pt idx="42">
                  <c:v>1382.338</c:v>
                </c:pt>
                <c:pt idx="43">
                  <c:v>1277.1690000000001</c:v>
                </c:pt>
                <c:pt idx="44">
                  <c:v>1617.9280000000001</c:v>
                </c:pt>
                <c:pt idx="45">
                  <c:v>1546.395</c:v>
                </c:pt>
                <c:pt idx="46">
                  <c:v>1482.972</c:v>
                </c:pt>
                <c:pt idx="47">
                  <c:v>1669.808</c:v>
                </c:pt>
                <c:pt idx="48">
                  <c:v>1700.002</c:v>
                </c:pt>
                <c:pt idx="49">
                  <c:v>1964.02</c:v>
                </c:pt>
                <c:pt idx="50">
                  <c:v>2014.7370000000001</c:v>
                </c:pt>
                <c:pt idx="51">
                  <c:v>2058.2579999999998</c:v>
                </c:pt>
                <c:pt idx="52">
                  <c:v>1950.097</c:v>
                </c:pt>
                <c:pt idx="53">
                  <c:v>1944.895</c:v>
                </c:pt>
                <c:pt idx="54">
                  <c:v>1809.7670000000001</c:v>
                </c:pt>
                <c:pt idx="55">
                  <c:v>2014.5050000000001</c:v>
                </c:pt>
                <c:pt idx="56">
                  <c:v>2128.299</c:v>
                </c:pt>
                <c:pt idx="57">
                  <c:v>2082.826</c:v>
                </c:pt>
                <c:pt idx="58">
                  <c:v>2070.6120000000001</c:v>
                </c:pt>
                <c:pt idx="59">
                  <c:v>1890.701</c:v>
                </c:pt>
                <c:pt idx="60">
                  <c:v>2031.463</c:v>
                </c:pt>
                <c:pt idx="61">
                  <c:v>2125.75</c:v>
                </c:pt>
                <c:pt idx="62">
                  <c:v>2094.6120000000001</c:v>
                </c:pt>
                <c:pt idx="63">
                  <c:v>2296.989</c:v>
                </c:pt>
                <c:pt idx="64">
                  <c:v>2140.5549999999998</c:v>
                </c:pt>
                <c:pt idx="65">
                  <c:v>2310.3789999999999</c:v>
                </c:pt>
                <c:pt idx="66">
                  <c:v>2034.625</c:v>
                </c:pt>
                <c:pt idx="67">
                  <c:v>2174.241</c:v>
                </c:pt>
                <c:pt idx="68">
                  <c:v>1933.0039999999999</c:v>
                </c:pt>
                <c:pt idx="69">
                  <c:v>2057.681</c:v>
                </c:pt>
                <c:pt idx="70">
                  <c:v>1977.777</c:v>
                </c:pt>
                <c:pt idx="71">
                  <c:v>2039.9960000000001</c:v>
                </c:pt>
                <c:pt idx="72">
                  <c:v>1993.9849999999999</c:v>
                </c:pt>
                <c:pt idx="73">
                  <c:v>2019.2270000000001</c:v>
                </c:pt>
                <c:pt idx="74">
                  <c:v>1910.0930000000001</c:v>
                </c:pt>
                <c:pt idx="75">
                  <c:v>1783.25</c:v>
                </c:pt>
                <c:pt idx="76">
                  <c:v>1815.7909999999999</c:v>
                </c:pt>
                <c:pt idx="77">
                  <c:v>2109.2240000000002</c:v>
                </c:pt>
                <c:pt idx="78">
                  <c:v>1949.325</c:v>
                </c:pt>
                <c:pt idx="79">
                  <c:v>1781.5630000000001</c:v>
                </c:pt>
                <c:pt idx="80">
                  <c:v>1794.96</c:v>
                </c:pt>
                <c:pt idx="81">
                  <c:v>1814.645</c:v>
                </c:pt>
                <c:pt idx="82">
                  <c:v>1743.7170000000001</c:v>
                </c:pt>
                <c:pt idx="83">
                  <c:v>1864.7570000000001</c:v>
                </c:pt>
                <c:pt idx="84">
                  <c:v>1965.338</c:v>
                </c:pt>
                <c:pt idx="85">
                  <c:v>1845.8630000000001</c:v>
                </c:pt>
                <c:pt idx="86">
                  <c:v>1951.107</c:v>
                </c:pt>
                <c:pt idx="87">
                  <c:v>1715.6679999999999</c:v>
                </c:pt>
                <c:pt idx="88">
                  <c:v>1906.559</c:v>
                </c:pt>
                <c:pt idx="89">
                  <c:v>2174.8409999999999</c:v>
                </c:pt>
                <c:pt idx="90">
                  <c:v>2156.7420000000002</c:v>
                </c:pt>
                <c:pt idx="91">
                  <c:v>2107.181</c:v>
                </c:pt>
                <c:pt idx="92">
                  <c:v>2178.134</c:v>
                </c:pt>
                <c:pt idx="93">
                  <c:v>2080.1819999999998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Blank'!$U$6:$U$99</c:f>
              <c:numCache>
                <c:formatCode>General</c:formatCode>
                <c:ptCount val="94"/>
                <c:pt idx="0">
                  <c:v>1381.229</c:v>
                </c:pt>
                <c:pt idx="1">
                  <c:v>1438.4770000000001</c:v>
                </c:pt>
                <c:pt idx="2">
                  <c:v>1228.03</c:v>
                </c:pt>
                <c:pt idx="3">
                  <c:v>1373.5260000000001</c:v>
                </c:pt>
                <c:pt idx="4">
                  <c:v>1373.9580000000001</c:v>
                </c:pt>
                <c:pt idx="5">
                  <c:v>1243.6199999999999</c:v>
                </c:pt>
                <c:pt idx="6">
                  <c:v>1266.8510000000001</c:v>
                </c:pt>
                <c:pt idx="7">
                  <c:v>1333.308</c:v>
                </c:pt>
                <c:pt idx="8">
                  <c:v>1348.7470000000001</c:v>
                </c:pt>
                <c:pt idx="9">
                  <c:v>1241.9639999999999</c:v>
                </c:pt>
                <c:pt idx="10">
                  <c:v>1209.135</c:v>
                </c:pt>
                <c:pt idx="11">
                  <c:v>1274.4059999999999</c:v>
                </c:pt>
                <c:pt idx="12">
                  <c:v>1365.9380000000001</c:v>
                </c:pt>
                <c:pt idx="13">
                  <c:v>1202.673</c:v>
                </c:pt>
                <c:pt idx="14">
                  <c:v>1149.9390000000001</c:v>
                </c:pt>
                <c:pt idx="15">
                  <c:v>1300.4749999999999</c:v>
                </c:pt>
                <c:pt idx="16">
                  <c:v>1375.441</c:v>
                </c:pt>
                <c:pt idx="17">
                  <c:v>1414.0830000000001</c:v>
                </c:pt>
                <c:pt idx="18">
                  <c:v>1468.3879999999999</c:v>
                </c:pt>
                <c:pt idx="19">
                  <c:v>1414.5239999999999</c:v>
                </c:pt>
                <c:pt idx="20">
                  <c:v>1437.702</c:v>
                </c:pt>
                <c:pt idx="21">
                  <c:v>1370.7280000000001</c:v>
                </c:pt>
                <c:pt idx="22">
                  <c:v>1451.192</c:v>
                </c:pt>
                <c:pt idx="23">
                  <c:v>1412.1389999999999</c:v>
                </c:pt>
                <c:pt idx="24">
                  <c:v>1346.471</c:v>
                </c:pt>
                <c:pt idx="25">
                  <c:v>1414.7139999999999</c:v>
                </c:pt>
                <c:pt idx="26">
                  <c:v>1300.271</c:v>
                </c:pt>
                <c:pt idx="27">
                  <c:v>1480.4159999999999</c:v>
                </c:pt>
                <c:pt idx="28">
                  <c:v>1453.2760000000001</c:v>
                </c:pt>
                <c:pt idx="29">
                  <c:v>1161.4469999999999</c:v>
                </c:pt>
                <c:pt idx="30">
                  <c:v>1323.079</c:v>
                </c:pt>
                <c:pt idx="31">
                  <c:v>1262.3810000000001</c:v>
                </c:pt>
                <c:pt idx="32">
                  <c:v>1258.6420000000001</c:v>
                </c:pt>
                <c:pt idx="33">
                  <c:v>1337.634</c:v>
                </c:pt>
                <c:pt idx="34">
                  <c:v>1366.7260000000001</c:v>
                </c:pt>
                <c:pt idx="35">
                  <c:v>1374.982</c:v>
                </c:pt>
                <c:pt idx="36">
                  <c:v>1393.18</c:v>
                </c:pt>
                <c:pt idx="37">
                  <c:v>1581.183</c:v>
                </c:pt>
                <c:pt idx="38">
                  <c:v>1686.44</c:v>
                </c:pt>
                <c:pt idx="39">
                  <c:v>1684.1389999999999</c:v>
                </c:pt>
                <c:pt idx="40">
                  <c:v>1613.4659999999999</c:v>
                </c:pt>
                <c:pt idx="41">
                  <c:v>1606.375</c:v>
                </c:pt>
                <c:pt idx="42">
                  <c:v>1615.5650000000001</c:v>
                </c:pt>
                <c:pt idx="43">
                  <c:v>1548.674</c:v>
                </c:pt>
                <c:pt idx="44">
                  <c:v>1666.588</c:v>
                </c:pt>
                <c:pt idx="45">
                  <c:v>1627.6559999999999</c:v>
                </c:pt>
                <c:pt idx="46">
                  <c:v>1560.0050000000001</c:v>
                </c:pt>
                <c:pt idx="47">
                  <c:v>1605.7239999999999</c:v>
                </c:pt>
                <c:pt idx="48">
                  <c:v>1540.473</c:v>
                </c:pt>
                <c:pt idx="49">
                  <c:v>1701.8630000000001</c:v>
                </c:pt>
                <c:pt idx="50">
                  <c:v>1589.163</c:v>
                </c:pt>
                <c:pt idx="51">
                  <c:v>1624.653</c:v>
                </c:pt>
                <c:pt idx="52">
                  <c:v>1487.6010000000001</c:v>
                </c:pt>
                <c:pt idx="53">
                  <c:v>1435.4849999999999</c:v>
                </c:pt>
                <c:pt idx="54">
                  <c:v>1428.5719999999999</c:v>
                </c:pt>
                <c:pt idx="55">
                  <c:v>1417.6790000000001</c:v>
                </c:pt>
                <c:pt idx="56">
                  <c:v>1418.2719999999999</c:v>
                </c:pt>
                <c:pt idx="57">
                  <c:v>1409.2909999999999</c:v>
                </c:pt>
                <c:pt idx="58">
                  <c:v>1480.904</c:v>
                </c:pt>
                <c:pt idx="59">
                  <c:v>1453.6020000000001</c:v>
                </c:pt>
                <c:pt idx="60">
                  <c:v>1482.961</c:v>
                </c:pt>
                <c:pt idx="61">
                  <c:v>1537.634</c:v>
                </c:pt>
                <c:pt idx="62">
                  <c:v>1468.7539999999999</c:v>
                </c:pt>
                <c:pt idx="63">
                  <c:v>1470.1510000000001</c:v>
                </c:pt>
                <c:pt idx="64">
                  <c:v>1410.2909999999999</c:v>
                </c:pt>
                <c:pt idx="65">
                  <c:v>1581.992</c:v>
                </c:pt>
                <c:pt idx="66">
                  <c:v>1614.04</c:v>
                </c:pt>
                <c:pt idx="67">
                  <c:v>1559.337</c:v>
                </c:pt>
                <c:pt idx="68">
                  <c:v>1536.415</c:v>
                </c:pt>
                <c:pt idx="69">
                  <c:v>1615.5450000000001</c:v>
                </c:pt>
                <c:pt idx="70">
                  <c:v>1528.0830000000001</c:v>
                </c:pt>
                <c:pt idx="71">
                  <c:v>1785.6189999999999</c:v>
                </c:pt>
                <c:pt idx="72">
                  <c:v>1960.259</c:v>
                </c:pt>
                <c:pt idx="73">
                  <c:v>1959.021</c:v>
                </c:pt>
                <c:pt idx="74">
                  <c:v>1835.6610000000001</c:v>
                </c:pt>
                <c:pt idx="75">
                  <c:v>1727.182</c:v>
                </c:pt>
                <c:pt idx="76">
                  <c:v>1773.962</c:v>
                </c:pt>
                <c:pt idx="77">
                  <c:v>1747.43</c:v>
                </c:pt>
                <c:pt idx="78">
                  <c:v>1642.8389999999999</c:v>
                </c:pt>
                <c:pt idx="79">
                  <c:v>1529.585</c:v>
                </c:pt>
                <c:pt idx="80">
                  <c:v>1476.345</c:v>
                </c:pt>
                <c:pt idx="81">
                  <c:v>1469.1469999999999</c:v>
                </c:pt>
                <c:pt idx="82">
                  <c:v>1422.443</c:v>
                </c:pt>
                <c:pt idx="83">
                  <c:v>1425.106</c:v>
                </c:pt>
                <c:pt idx="84">
                  <c:v>1383.6690000000001</c:v>
                </c:pt>
                <c:pt idx="85">
                  <c:v>1304.6890000000001</c:v>
                </c:pt>
                <c:pt idx="86">
                  <c:v>1395.2940000000001</c:v>
                </c:pt>
                <c:pt idx="87">
                  <c:v>1186.249</c:v>
                </c:pt>
                <c:pt idx="88">
                  <c:v>1267.5309999999999</c:v>
                </c:pt>
                <c:pt idx="89">
                  <c:v>1226.723</c:v>
                </c:pt>
                <c:pt idx="90">
                  <c:v>1313.614</c:v>
                </c:pt>
                <c:pt idx="91">
                  <c:v>1332.2670000000001</c:v>
                </c:pt>
                <c:pt idx="92">
                  <c:v>1386.835</c:v>
                </c:pt>
                <c:pt idx="93">
                  <c:v>1293.9079999999999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Blank'!$Y$6:$Y$99</c:f>
              <c:numCache>
                <c:formatCode>General</c:formatCode>
                <c:ptCount val="94"/>
                <c:pt idx="0">
                  <c:v>1575.268</c:v>
                </c:pt>
                <c:pt idx="1">
                  <c:v>1482.9760000000001</c:v>
                </c:pt>
                <c:pt idx="2">
                  <c:v>1235.3520000000001</c:v>
                </c:pt>
                <c:pt idx="3">
                  <c:v>1399.7760000000001</c:v>
                </c:pt>
                <c:pt idx="4">
                  <c:v>1344.3119999999999</c:v>
                </c:pt>
                <c:pt idx="5">
                  <c:v>1209.098</c:v>
                </c:pt>
                <c:pt idx="6">
                  <c:v>1297.691</c:v>
                </c:pt>
                <c:pt idx="7">
                  <c:v>1355.183</c:v>
                </c:pt>
                <c:pt idx="8">
                  <c:v>1390.412</c:v>
                </c:pt>
                <c:pt idx="9">
                  <c:v>1281.579</c:v>
                </c:pt>
                <c:pt idx="10">
                  <c:v>1242.874</c:v>
                </c:pt>
                <c:pt idx="11">
                  <c:v>1421.489</c:v>
                </c:pt>
                <c:pt idx="12">
                  <c:v>1514.761</c:v>
                </c:pt>
                <c:pt idx="13">
                  <c:v>1286.6669999999999</c:v>
                </c:pt>
                <c:pt idx="14">
                  <c:v>1233.944</c:v>
                </c:pt>
                <c:pt idx="15">
                  <c:v>1328.329</c:v>
                </c:pt>
                <c:pt idx="16">
                  <c:v>1350.623</c:v>
                </c:pt>
                <c:pt idx="17">
                  <c:v>1303.8040000000001</c:v>
                </c:pt>
                <c:pt idx="18">
                  <c:v>1351.308</c:v>
                </c:pt>
                <c:pt idx="19">
                  <c:v>1304.704</c:v>
                </c:pt>
                <c:pt idx="20">
                  <c:v>1268.0170000000001</c:v>
                </c:pt>
                <c:pt idx="21">
                  <c:v>1300.491</c:v>
                </c:pt>
                <c:pt idx="22">
                  <c:v>1380.028</c:v>
                </c:pt>
                <c:pt idx="23">
                  <c:v>1372.586</c:v>
                </c:pt>
                <c:pt idx="24">
                  <c:v>1360.3589999999999</c:v>
                </c:pt>
                <c:pt idx="25">
                  <c:v>1471.4159999999999</c:v>
                </c:pt>
                <c:pt idx="26">
                  <c:v>1466.893</c:v>
                </c:pt>
                <c:pt idx="27">
                  <c:v>1570.848</c:v>
                </c:pt>
                <c:pt idx="28">
                  <c:v>1581.5350000000001</c:v>
                </c:pt>
                <c:pt idx="29">
                  <c:v>1269.2570000000001</c:v>
                </c:pt>
                <c:pt idx="30">
                  <c:v>1504.0039999999999</c:v>
                </c:pt>
                <c:pt idx="31">
                  <c:v>1402.8050000000001</c:v>
                </c:pt>
                <c:pt idx="32">
                  <c:v>1399.087</c:v>
                </c:pt>
                <c:pt idx="33">
                  <c:v>1435.74</c:v>
                </c:pt>
                <c:pt idx="34">
                  <c:v>1456.4369999999999</c:v>
                </c:pt>
                <c:pt idx="35">
                  <c:v>1462.81</c:v>
                </c:pt>
                <c:pt idx="36">
                  <c:v>1409.0419999999999</c:v>
                </c:pt>
                <c:pt idx="37">
                  <c:v>1501.3530000000001</c:v>
                </c:pt>
                <c:pt idx="38">
                  <c:v>1593.954</c:v>
                </c:pt>
                <c:pt idx="39">
                  <c:v>1688.819</c:v>
                </c:pt>
                <c:pt idx="40">
                  <c:v>1619.731</c:v>
                </c:pt>
                <c:pt idx="41">
                  <c:v>1513.211</c:v>
                </c:pt>
                <c:pt idx="42">
                  <c:v>1639.325</c:v>
                </c:pt>
                <c:pt idx="43">
                  <c:v>1479.595</c:v>
                </c:pt>
                <c:pt idx="44">
                  <c:v>1681.835</c:v>
                </c:pt>
                <c:pt idx="45">
                  <c:v>1605.3150000000001</c:v>
                </c:pt>
                <c:pt idx="46">
                  <c:v>1680.8040000000001</c:v>
                </c:pt>
                <c:pt idx="47">
                  <c:v>1742.579</c:v>
                </c:pt>
                <c:pt idx="48">
                  <c:v>1673.47</c:v>
                </c:pt>
                <c:pt idx="49">
                  <c:v>1854.627</c:v>
                </c:pt>
                <c:pt idx="50">
                  <c:v>1874.9670000000001</c:v>
                </c:pt>
                <c:pt idx="51">
                  <c:v>1785.251</c:v>
                </c:pt>
                <c:pt idx="52">
                  <c:v>1791.3130000000001</c:v>
                </c:pt>
                <c:pt idx="53">
                  <c:v>1718.4390000000001</c:v>
                </c:pt>
                <c:pt idx="54">
                  <c:v>1696.7650000000001</c:v>
                </c:pt>
                <c:pt idx="55">
                  <c:v>1639.42</c:v>
                </c:pt>
                <c:pt idx="56">
                  <c:v>1720.325</c:v>
                </c:pt>
                <c:pt idx="57">
                  <c:v>1597.8420000000001</c:v>
                </c:pt>
                <c:pt idx="58">
                  <c:v>1579.838</c:v>
                </c:pt>
                <c:pt idx="59">
                  <c:v>1532.2339999999999</c:v>
                </c:pt>
                <c:pt idx="60">
                  <c:v>1668.5150000000001</c:v>
                </c:pt>
                <c:pt idx="61">
                  <c:v>1535.6559999999999</c:v>
                </c:pt>
                <c:pt idx="62">
                  <c:v>1527.7929999999999</c:v>
                </c:pt>
                <c:pt idx="63">
                  <c:v>1518.3630000000001</c:v>
                </c:pt>
                <c:pt idx="64">
                  <c:v>1398.7070000000001</c:v>
                </c:pt>
                <c:pt idx="65">
                  <c:v>1497.278</c:v>
                </c:pt>
                <c:pt idx="66">
                  <c:v>1352.623</c:v>
                </c:pt>
                <c:pt idx="67">
                  <c:v>1377.422</c:v>
                </c:pt>
                <c:pt idx="68">
                  <c:v>1241.8230000000001</c:v>
                </c:pt>
                <c:pt idx="69">
                  <c:v>1325.867</c:v>
                </c:pt>
                <c:pt idx="70">
                  <c:v>1388.1880000000001</c:v>
                </c:pt>
                <c:pt idx="71">
                  <c:v>1491.152</c:v>
                </c:pt>
                <c:pt idx="72">
                  <c:v>1521.788</c:v>
                </c:pt>
                <c:pt idx="73">
                  <c:v>1587.88</c:v>
                </c:pt>
                <c:pt idx="74">
                  <c:v>1438.239</c:v>
                </c:pt>
                <c:pt idx="75">
                  <c:v>1439.184</c:v>
                </c:pt>
                <c:pt idx="76">
                  <c:v>1452.76</c:v>
                </c:pt>
                <c:pt idx="77">
                  <c:v>1550.961</c:v>
                </c:pt>
                <c:pt idx="78">
                  <c:v>1533.6510000000001</c:v>
                </c:pt>
                <c:pt idx="79">
                  <c:v>1379.1869999999999</c:v>
                </c:pt>
                <c:pt idx="80">
                  <c:v>1371.4190000000001</c:v>
                </c:pt>
                <c:pt idx="81">
                  <c:v>1431.453</c:v>
                </c:pt>
                <c:pt idx="82">
                  <c:v>1278.047</c:v>
                </c:pt>
                <c:pt idx="83">
                  <c:v>1299.6610000000001</c:v>
                </c:pt>
                <c:pt idx="84">
                  <c:v>1269.894</c:v>
                </c:pt>
                <c:pt idx="85">
                  <c:v>1230.595</c:v>
                </c:pt>
                <c:pt idx="86">
                  <c:v>1217.229</c:v>
                </c:pt>
                <c:pt idx="87">
                  <c:v>1155.931</c:v>
                </c:pt>
                <c:pt idx="88">
                  <c:v>1274.3140000000001</c:v>
                </c:pt>
                <c:pt idx="89">
                  <c:v>1363.335</c:v>
                </c:pt>
                <c:pt idx="90">
                  <c:v>1472.162</c:v>
                </c:pt>
                <c:pt idx="91">
                  <c:v>1494.567</c:v>
                </c:pt>
                <c:pt idx="92">
                  <c:v>1529.385</c:v>
                </c:pt>
                <c:pt idx="93">
                  <c:v>1531.5119999999999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Blank'!$AD$6:$AD$99</c:f>
              <c:numCache>
                <c:formatCode>General</c:formatCode>
                <c:ptCount val="94"/>
                <c:pt idx="0">
                  <c:v>2200.5700000000002</c:v>
                </c:pt>
                <c:pt idx="1">
                  <c:v>1644.1559999999999</c:v>
                </c:pt>
                <c:pt idx="2">
                  <c:v>1762.297</c:v>
                </c:pt>
                <c:pt idx="3">
                  <c:v>1765.5250000000001</c:v>
                </c:pt>
                <c:pt idx="4">
                  <c:v>1710.9459999999999</c:v>
                </c:pt>
                <c:pt idx="5">
                  <c:v>1629.723</c:v>
                </c:pt>
                <c:pt idx="6">
                  <c:v>1624.2239999999999</c:v>
                </c:pt>
                <c:pt idx="7">
                  <c:v>1331.691</c:v>
                </c:pt>
                <c:pt idx="8">
                  <c:v>1347.2829999999999</c:v>
                </c:pt>
                <c:pt idx="9">
                  <c:v>1504.723</c:v>
                </c:pt>
                <c:pt idx="10">
                  <c:v>1257.934</c:v>
                </c:pt>
                <c:pt idx="11">
                  <c:v>1410.521</c:v>
                </c:pt>
                <c:pt idx="12">
                  <c:v>1386.7</c:v>
                </c:pt>
                <c:pt idx="13">
                  <c:v>1484.3520000000001</c:v>
                </c:pt>
                <c:pt idx="14">
                  <c:v>1346.7950000000001</c:v>
                </c:pt>
                <c:pt idx="15">
                  <c:v>1329.4359999999999</c:v>
                </c:pt>
                <c:pt idx="16">
                  <c:v>1398.473</c:v>
                </c:pt>
                <c:pt idx="17">
                  <c:v>1492.2049999999999</c:v>
                </c:pt>
                <c:pt idx="18">
                  <c:v>1547.375</c:v>
                </c:pt>
                <c:pt idx="19">
                  <c:v>1457.616</c:v>
                </c:pt>
                <c:pt idx="20">
                  <c:v>1548.4960000000001</c:v>
                </c:pt>
                <c:pt idx="21">
                  <c:v>1631.742</c:v>
                </c:pt>
                <c:pt idx="22">
                  <c:v>1616.904</c:v>
                </c:pt>
                <c:pt idx="23">
                  <c:v>1731.886</c:v>
                </c:pt>
                <c:pt idx="24">
                  <c:v>1489.4749999999999</c:v>
                </c:pt>
                <c:pt idx="25">
                  <c:v>1704.7860000000001</c:v>
                </c:pt>
                <c:pt idx="26">
                  <c:v>1608.451</c:v>
                </c:pt>
                <c:pt idx="27">
                  <c:v>1705.787</c:v>
                </c:pt>
                <c:pt idx="28">
                  <c:v>1652.9490000000001</c:v>
                </c:pt>
                <c:pt idx="29">
                  <c:v>1719.327</c:v>
                </c:pt>
                <c:pt idx="30">
                  <c:v>1875.93</c:v>
                </c:pt>
                <c:pt idx="31">
                  <c:v>1923.3489999999999</c:v>
                </c:pt>
                <c:pt idx="32">
                  <c:v>1632.624</c:v>
                </c:pt>
                <c:pt idx="33">
                  <c:v>1776.9059999999999</c:v>
                </c:pt>
                <c:pt idx="34">
                  <c:v>1755.8130000000001</c:v>
                </c:pt>
                <c:pt idx="35">
                  <c:v>1872.125</c:v>
                </c:pt>
                <c:pt idx="36">
                  <c:v>1741.7080000000001</c:v>
                </c:pt>
                <c:pt idx="37">
                  <c:v>1774.8019999999999</c:v>
                </c:pt>
                <c:pt idx="38">
                  <c:v>1820.7650000000001</c:v>
                </c:pt>
                <c:pt idx="39">
                  <c:v>1837.8710000000001</c:v>
                </c:pt>
                <c:pt idx="40">
                  <c:v>1611.145</c:v>
                </c:pt>
                <c:pt idx="41">
                  <c:v>1909.297</c:v>
                </c:pt>
                <c:pt idx="42">
                  <c:v>1549.847</c:v>
                </c:pt>
                <c:pt idx="43">
                  <c:v>1828.97</c:v>
                </c:pt>
                <c:pt idx="44">
                  <c:v>1961.1110000000001</c:v>
                </c:pt>
                <c:pt idx="45">
                  <c:v>2059.33</c:v>
                </c:pt>
                <c:pt idx="46">
                  <c:v>2122.373</c:v>
                </c:pt>
                <c:pt idx="47">
                  <c:v>2210.7460000000001</c:v>
                </c:pt>
                <c:pt idx="48">
                  <c:v>2189.1590000000001</c:v>
                </c:pt>
                <c:pt idx="49">
                  <c:v>2143.4380000000001</c:v>
                </c:pt>
                <c:pt idx="50">
                  <c:v>2247.442</c:v>
                </c:pt>
                <c:pt idx="51">
                  <c:v>2157.6880000000001</c:v>
                </c:pt>
                <c:pt idx="52">
                  <c:v>2081.6930000000002</c:v>
                </c:pt>
                <c:pt idx="53">
                  <c:v>2043.8119999999999</c:v>
                </c:pt>
                <c:pt idx="54">
                  <c:v>1791.61</c:v>
                </c:pt>
                <c:pt idx="55">
                  <c:v>2048.3539999999998</c:v>
                </c:pt>
                <c:pt idx="56">
                  <c:v>1862.636</c:v>
                </c:pt>
                <c:pt idx="57">
                  <c:v>1699.4760000000001</c:v>
                </c:pt>
                <c:pt idx="58">
                  <c:v>1902.7380000000001</c:v>
                </c:pt>
                <c:pt idx="59">
                  <c:v>1679.7090000000001</c:v>
                </c:pt>
                <c:pt idx="60">
                  <c:v>1759.02</c:v>
                </c:pt>
                <c:pt idx="61">
                  <c:v>1744.049</c:v>
                </c:pt>
                <c:pt idx="62">
                  <c:v>1699.221</c:v>
                </c:pt>
                <c:pt idx="63">
                  <c:v>1706.595</c:v>
                </c:pt>
                <c:pt idx="64">
                  <c:v>1670.395</c:v>
                </c:pt>
                <c:pt idx="65">
                  <c:v>1736.415</c:v>
                </c:pt>
                <c:pt idx="66">
                  <c:v>1562.0740000000001</c:v>
                </c:pt>
                <c:pt idx="67">
                  <c:v>1385.2950000000001</c:v>
                </c:pt>
                <c:pt idx="68">
                  <c:v>1663.559</c:v>
                </c:pt>
                <c:pt idx="69">
                  <c:v>1665.3320000000001</c:v>
                </c:pt>
                <c:pt idx="70">
                  <c:v>1542.107</c:v>
                </c:pt>
                <c:pt idx="71">
                  <c:v>1496.376</c:v>
                </c:pt>
                <c:pt idx="72">
                  <c:v>1501.5070000000001</c:v>
                </c:pt>
                <c:pt idx="73">
                  <c:v>1488.606</c:v>
                </c:pt>
                <c:pt idx="74">
                  <c:v>1337.509</c:v>
                </c:pt>
                <c:pt idx="75">
                  <c:v>1391.883</c:v>
                </c:pt>
                <c:pt idx="76">
                  <c:v>1588.192</c:v>
                </c:pt>
                <c:pt idx="77">
                  <c:v>1532.711</c:v>
                </c:pt>
                <c:pt idx="78">
                  <c:v>1597.664</c:v>
                </c:pt>
                <c:pt idx="79">
                  <c:v>1621.329</c:v>
                </c:pt>
                <c:pt idx="80">
                  <c:v>1523.1379999999999</c:v>
                </c:pt>
                <c:pt idx="81">
                  <c:v>1685.4069999999999</c:v>
                </c:pt>
                <c:pt idx="82">
                  <c:v>1628.242</c:v>
                </c:pt>
                <c:pt idx="83">
                  <c:v>1596.4190000000001</c:v>
                </c:pt>
                <c:pt idx="84">
                  <c:v>1701.011</c:v>
                </c:pt>
                <c:pt idx="85">
                  <c:v>1561.5840000000001</c:v>
                </c:pt>
                <c:pt idx="86">
                  <c:v>1535.2639999999999</c:v>
                </c:pt>
                <c:pt idx="87">
                  <c:v>1472.673</c:v>
                </c:pt>
                <c:pt idx="88">
                  <c:v>1514.174</c:v>
                </c:pt>
                <c:pt idx="89">
                  <c:v>1448.921</c:v>
                </c:pt>
                <c:pt idx="90">
                  <c:v>1392.0409999999999</c:v>
                </c:pt>
                <c:pt idx="91">
                  <c:v>1480.558</c:v>
                </c:pt>
                <c:pt idx="92">
                  <c:v>1289.123</c:v>
                </c:pt>
                <c:pt idx="93">
                  <c:v>1314.33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Blank'!$AH$6:$AH$99</c:f>
              <c:numCache>
                <c:formatCode>General</c:formatCode>
                <c:ptCount val="94"/>
                <c:pt idx="0">
                  <c:v>2024.8820000000001</c:v>
                </c:pt>
                <c:pt idx="1">
                  <c:v>1477.3820000000001</c:v>
                </c:pt>
                <c:pt idx="2">
                  <c:v>1581.77</c:v>
                </c:pt>
                <c:pt idx="3">
                  <c:v>1627.48</c:v>
                </c:pt>
                <c:pt idx="4">
                  <c:v>1630.4680000000001</c:v>
                </c:pt>
                <c:pt idx="5">
                  <c:v>1574.0440000000001</c:v>
                </c:pt>
                <c:pt idx="6">
                  <c:v>1606.441</c:v>
                </c:pt>
                <c:pt idx="7">
                  <c:v>1424.288</c:v>
                </c:pt>
                <c:pt idx="8">
                  <c:v>1503.884</c:v>
                </c:pt>
                <c:pt idx="9">
                  <c:v>1583.5029999999999</c:v>
                </c:pt>
                <c:pt idx="10">
                  <c:v>1319.11</c:v>
                </c:pt>
                <c:pt idx="11">
                  <c:v>1501.385</c:v>
                </c:pt>
                <c:pt idx="12">
                  <c:v>1480.9449999999999</c:v>
                </c:pt>
                <c:pt idx="13">
                  <c:v>1643.4860000000001</c:v>
                </c:pt>
                <c:pt idx="14">
                  <c:v>1436.374</c:v>
                </c:pt>
                <c:pt idx="15">
                  <c:v>1412.4169999999999</c:v>
                </c:pt>
                <c:pt idx="16">
                  <c:v>1520.692</c:v>
                </c:pt>
                <c:pt idx="17">
                  <c:v>1741.6210000000001</c:v>
                </c:pt>
                <c:pt idx="18">
                  <c:v>1845.8150000000001</c:v>
                </c:pt>
                <c:pt idx="19">
                  <c:v>1727.12</c:v>
                </c:pt>
                <c:pt idx="20">
                  <c:v>1921.204</c:v>
                </c:pt>
                <c:pt idx="21">
                  <c:v>1867.1489999999999</c:v>
                </c:pt>
                <c:pt idx="22">
                  <c:v>1872.6079999999999</c:v>
                </c:pt>
                <c:pt idx="23">
                  <c:v>1992.6579999999999</c:v>
                </c:pt>
                <c:pt idx="24">
                  <c:v>1448.857</c:v>
                </c:pt>
                <c:pt idx="25">
                  <c:v>1618.5619999999999</c:v>
                </c:pt>
                <c:pt idx="26">
                  <c:v>1637.8530000000001</c:v>
                </c:pt>
                <c:pt idx="27">
                  <c:v>1506.229</c:v>
                </c:pt>
                <c:pt idx="28">
                  <c:v>1532.7180000000001</c:v>
                </c:pt>
                <c:pt idx="29">
                  <c:v>1636.29</c:v>
                </c:pt>
                <c:pt idx="30">
                  <c:v>1712.5309999999999</c:v>
                </c:pt>
                <c:pt idx="31">
                  <c:v>1697.4680000000001</c:v>
                </c:pt>
                <c:pt idx="32">
                  <c:v>1436.0409999999999</c:v>
                </c:pt>
                <c:pt idx="33">
                  <c:v>1550.5160000000001</c:v>
                </c:pt>
                <c:pt idx="34">
                  <c:v>1678.3440000000001</c:v>
                </c:pt>
                <c:pt idx="35">
                  <c:v>1928.934</c:v>
                </c:pt>
                <c:pt idx="36">
                  <c:v>1877.7059999999999</c:v>
                </c:pt>
                <c:pt idx="37">
                  <c:v>1934.979</c:v>
                </c:pt>
                <c:pt idx="38">
                  <c:v>1981.42</c:v>
                </c:pt>
                <c:pt idx="39">
                  <c:v>1960.49</c:v>
                </c:pt>
                <c:pt idx="40">
                  <c:v>1612.77</c:v>
                </c:pt>
                <c:pt idx="41">
                  <c:v>1939.9259999999999</c:v>
                </c:pt>
                <c:pt idx="42">
                  <c:v>1559.84</c:v>
                </c:pt>
                <c:pt idx="43">
                  <c:v>2011.78</c:v>
                </c:pt>
                <c:pt idx="44">
                  <c:v>2036.845</c:v>
                </c:pt>
                <c:pt idx="45">
                  <c:v>1979.5640000000001</c:v>
                </c:pt>
                <c:pt idx="46">
                  <c:v>2028.0229999999999</c:v>
                </c:pt>
                <c:pt idx="47">
                  <c:v>2115.4160000000002</c:v>
                </c:pt>
                <c:pt idx="48">
                  <c:v>2046.6959999999999</c:v>
                </c:pt>
                <c:pt idx="49">
                  <c:v>2025.01</c:v>
                </c:pt>
                <c:pt idx="50">
                  <c:v>2024.454</c:v>
                </c:pt>
                <c:pt idx="51">
                  <c:v>1960.136</c:v>
                </c:pt>
                <c:pt idx="52">
                  <c:v>1837.558</c:v>
                </c:pt>
                <c:pt idx="53">
                  <c:v>1830.1949999999999</c:v>
                </c:pt>
                <c:pt idx="54">
                  <c:v>1557.213</c:v>
                </c:pt>
                <c:pt idx="55">
                  <c:v>1865.6220000000001</c:v>
                </c:pt>
                <c:pt idx="56">
                  <c:v>1783.655</c:v>
                </c:pt>
                <c:pt idx="57">
                  <c:v>1771.259</c:v>
                </c:pt>
                <c:pt idx="58">
                  <c:v>1916.876</c:v>
                </c:pt>
                <c:pt idx="59">
                  <c:v>1814.9839999999999</c:v>
                </c:pt>
                <c:pt idx="60">
                  <c:v>1971.81</c:v>
                </c:pt>
                <c:pt idx="61">
                  <c:v>1958.7429999999999</c:v>
                </c:pt>
                <c:pt idx="62">
                  <c:v>1924.702</c:v>
                </c:pt>
                <c:pt idx="63">
                  <c:v>1895.3409999999999</c:v>
                </c:pt>
                <c:pt idx="64">
                  <c:v>1924.75</c:v>
                </c:pt>
                <c:pt idx="65">
                  <c:v>1929.0119999999999</c:v>
                </c:pt>
                <c:pt idx="66">
                  <c:v>1787.2660000000001</c:v>
                </c:pt>
                <c:pt idx="67">
                  <c:v>1523.6369999999999</c:v>
                </c:pt>
                <c:pt idx="68">
                  <c:v>1897.1590000000001</c:v>
                </c:pt>
                <c:pt idx="69">
                  <c:v>1990.7180000000001</c:v>
                </c:pt>
                <c:pt idx="70">
                  <c:v>1975.6569999999999</c:v>
                </c:pt>
                <c:pt idx="71">
                  <c:v>2020.502</c:v>
                </c:pt>
                <c:pt idx="72">
                  <c:v>2190.837</c:v>
                </c:pt>
                <c:pt idx="73">
                  <c:v>2210.73</c:v>
                </c:pt>
                <c:pt idx="74">
                  <c:v>2007.5350000000001</c:v>
                </c:pt>
                <c:pt idx="75">
                  <c:v>2116.1370000000002</c:v>
                </c:pt>
                <c:pt idx="76">
                  <c:v>2300.404</c:v>
                </c:pt>
                <c:pt idx="77">
                  <c:v>2212.0050000000001</c:v>
                </c:pt>
                <c:pt idx="78">
                  <c:v>2114.915</c:v>
                </c:pt>
                <c:pt idx="79">
                  <c:v>2133.2739999999999</c:v>
                </c:pt>
                <c:pt idx="80">
                  <c:v>2054.5279999999998</c:v>
                </c:pt>
                <c:pt idx="81">
                  <c:v>2056.41</c:v>
                </c:pt>
                <c:pt idx="82">
                  <c:v>1940.153</c:v>
                </c:pt>
                <c:pt idx="83">
                  <c:v>1854.31</c:v>
                </c:pt>
                <c:pt idx="84">
                  <c:v>1809.635</c:v>
                </c:pt>
                <c:pt idx="85">
                  <c:v>1635.4880000000001</c:v>
                </c:pt>
                <c:pt idx="86">
                  <c:v>1602.3240000000001</c:v>
                </c:pt>
                <c:pt idx="87">
                  <c:v>1511.47</c:v>
                </c:pt>
                <c:pt idx="88">
                  <c:v>1553.9880000000001</c:v>
                </c:pt>
                <c:pt idx="89">
                  <c:v>1473.106</c:v>
                </c:pt>
                <c:pt idx="90">
                  <c:v>1430</c:v>
                </c:pt>
                <c:pt idx="91">
                  <c:v>1479.2539999999999</c:v>
                </c:pt>
                <c:pt idx="92">
                  <c:v>1349.37</c:v>
                </c:pt>
                <c:pt idx="93">
                  <c:v>1506.2739999999999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Blank'!$AL$6:$AL$99</c:f>
              <c:numCache>
                <c:formatCode>General</c:formatCode>
                <c:ptCount val="94"/>
                <c:pt idx="0">
                  <c:v>2037.434</c:v>
                </c:pt>
                <c:pt idx="1">
                  <c:v>1476.5219999999999</c:v>
                </c:pt>
                <c:pt idx="2">
                  <c:v>1633.905</c:v>
                </c:pt>
                <c:pt idx="3">
                  <c:v>1624.7750000000001</c:v>
                </c:pt>
                <c:pt idx="4">
                  <c:v>1578.943</c:v>
                </c:pt>
                <c:pt idx="5">
                  <c:v>1588.057</c:v>
                </c:pt>
                <c:pt idx="6">
                  <c:v>1563.9939999999999</c:v>
                </c:pt>
                <c:pt idx="7">
                  <c:v>1332.5840000000001</c:v>
                </c:pt>
                <c:pt idx="8">
                  <c:v>1369.989</c:v>
                </c:pt>
                <c:pt idx="9">
                  <c:v>1378.7750000000001</c:v>
                </c:pt>
                <c:pt idx="10">
                  <c:v>1217.9190000000001</c:v>
                </c:pt>
                <c:pt idx="11">
                  <c:v>1368.4680000000001</c:v>
                </c:pt>
                <c:pt idx="12">
                  <c:v>1352.175</c:v>
                </c:pt>
                <c:pt idx="13">
                  <c:v>1463.1679999999999</c:v>
                </c:pt>
                <c:pt idx="14">
                  <c:v>1343.2940000000001</c:v>
                </c:pt>
                <c:pt idx="15">
                  <c:v>1380.0889999999999</c:v>
                </c:pt>
                <c:pt idx="16">
                  <c:v>1389.192</c:v>
                </c:pt>
                <c:pt idx="17">
                  <c:v>1482.5509999999999</c:v>
                </c:pt>
                <c:pt idx="18">
                  <c:v>1602.885</c:v>
                </c:pt>
                <c:pt idx="19">
                  <c:v>1544.1780000000001</c:v>
                </c:pt>
                <c:pt idx="20">
                  <c:v>1558.768</c:v>
                </c:pt>
                <c:pt idx="21">
                  <c:v>1551.7639999999999</c:v>
                </c:pt>
                <c:pt idx="22">
                  <c:v>1398.0060000000001</c:v>
                </c:pt>
                <c:pt idx="23">
                  <c:v>1508.99</c:v>
                </c:pt>
                <c:pt idx="24">
                  <c:v>1214.885</c:v>
                </c:pt>
                <c:pt idx="25">
                  <c:v>1383.22</c:v>
                </c:pt>
                <c:pt idx="26">
                  <c:v>1397.1980000000001</c:v>
                </c:pt>
                <c:pt idx="27">
                  <c:v>1472.2750000000001</c:v>
                </c:pt>
                <c:pt idx="28">
                  <c:v>1525.8130000000001</c:v>
                </c:pt>
                <c:pt idx="29">
                  <c:v>1529.519</c:v>
                </c:pt>
                <c:pt idx="30">
                  <c:v>1666.4760000000001</c:v>
                </c:pt>
                <c:pt idx="31">
                  <c:v>1680.6179999999999</c:v>
                </c:pt>
                <c:pt idx="32">
                  <c:v>1482.617</c:v>
                </c:pt>
                <c:pt idx="33">
                  <c:v>1645.4570000000001</c:v>
                </c:pt>
                <c:pt idx="34">
                  <c:v>1651.085</c:v>
                </c:pt>
                <c:pt idx="35">
                  <c:v>1810.3869999999999</c:v>
                </c:pt>
                <c:pt idx="36">
                  <c:v>1718.0519999999999</c:v>
                </c:pt>
                <c:pt idx="37">
                  <c:v>1773.7059999999999</c:v>
                </c:pt>
                <c:pt idx="38">
                  <c:v>1660.41</c:v>
                </c:pt>
                <c:pt idx="39">
                  <c:v>1726.6289999999999</c:v>
                </c:pt>
                <c:pt idx="40">
                  <c:v>1541.338</c:v>
                </c:pt>
                <c:pt idx="41">
                  <c:v>1690.546</c:v>
                </c:pt>
                <c:pt idx="42">
                  <c:v>1371.088</c:v>
                </c:pt>
                <c:pt idx="43">
                  <c:v>1783.366</c:v>
                </c:pt>
                <c:pt idx="44">
                  <c:v>1885.163</c:v>
                </c:pt>
                <c:pt idx="45">
                  <c:v>1869.35</c:v>
                </c:pt>
                <c:pt idx="46">
                  <c:v>1966.4659999999999</c:v>
                </c:pt>
                <c:pt idx="47">
                  <c:v>2010.454</c:v>
                </c:pt>
                <c:pt idx="48">
                  <c:v>2077.2420000000002</c:v>
                </c:pt>
                <c:pt idx="49">
                  <c:v>2116.7280000000001</c:v>
                </c:pt>
                <c:pt idx="50">
                  <c:v>2125.2069999999999</c:v>
                </c:pt>
                <c:pt idx="51">
                  <c:v>2162.2489999999998</c:v>
                </c:pt>
                <c:pt idx="52">
                  <c:v>2084.2600000000002</c:v>
                </c:pt>
                <c:pt idx="53">
                  <c:v>2080.0160000000001</c:v>
                </c:pt>
                <c:pt idx="54">
                  <c:v>1770.5840000000001</c:v>
                </c:pt>
                <c:pt idx="55">
                  <c:v>1978.5440000000001</c:v>
                </c:pt>
                <c:pt idx="56">
                  <c:v>1917.2760000000001</c:v>
                </c:pt>
                <c:pt idx="57">
                  <c:v>1904.164</c:v>
                </c:pt>
                <c:pt idx="58">
                  <c:v>1953.47</c:v>
                </c:pt>
                <c:pt idx="59">
                  <c:v>1938.616</c:v>
                </c:pt>
                <c:pt idx="60">
                  <c:v>1826.904</c:v>
                </c:pt>
                <c:pt idx="61">
                  <c:v>1832.8530000000001</c:v>
                </c:pt>
                <c:pt idx="62">
                  <c:v>1829.4870000000001</c:v>
                </c:pt>
                <c:pt idx="63">
                  <c:v>1807.81</c:v>
                </c:pt>
                <c:pt idx="64">
                  <c:v>1852.8420000000001</c:v>
                </c:pt>
                <c:pt idx="65">
                  <c:v>1815.13</c:v>
                </c:pt>
                <c:pt idx="66">
                  <c:v>1699.894</c:v>
                </c:pt>
                <c:pt idx="67">
                  <c:v>1507.9449999999999</c:v>
                </c:pt>
                <c:pt idx="68">
                  <c:v>1604.318</c:v>
                </c:pt>
                <c:pt idx="69">
                  <c:v>1681.86</c:v>
                </c:pt>
                <c:pt idx="70">
                  <c:v>1653.9359999999999</c:v>
                </c:pt>
                <c:pt idx="71">
                  <c:v>1718.452</c:v>
                </c:pt>
                <c:pt idx="72">
                  <c:v>1757.809</c:v>
                </c:pt>
                <c:pt idx="73">
                  <c:v>1716.8969999999999</c:v>
                </c:pt>
                <c:pt idx="74">
                  <c:v>1562.979</c:v>
                </c:pt>
                <c:pt idx="75">
                  <c:v>1598.3050000000001</c:v>
                </c:pt>
                <c:pt idx="76">
                  <c:v>1656.4</c:v>
                </c:pt>
                <c:pt idx="77">
                  <c:v>1577.607</c:v>
                </c:pt>
                <c:pt idx="78">
                  <c:v>1477.02</c:v>
                </c:pt>
                <c:pt idx="79">
                  <c:v>1519.604</c:v>
                </c:pt>
                <c:pt idx="80">
                  <c:v>1540.857</c:v>
                </c:pt>
                <c:pt idx="81">
                  <c:v>1594.4190000000001</c:v>
                </c:pt>
                <c:pt idx="82">
                  <c:v>1618.6489999999999</c:v>
                </c:pt>
                <c:pt idx="83">
                  <c:v>1696.2190000000001</c:v>
                </c:pt>
                <c:pt idx="84">
                  <c:v>1648.01</c:v>
                </c:pt>
                <c:pt idx="85">
                  <c:v>1694.903</c:v>
                </c:pt>
                <c:pt idx="86">
                  <c:v>1572.42</c:v>
                </c:pt>
                <c:pt idx="87">
                  <c:v>1625.35</c:v>
                </c:pt>
                <c:pt idx="88">
                  <c:v>1707.605</c:v>
                </c:pt>
                <c:pt idx="89">
                  <c:v>1635.693</c:v>
                </c:pt>
                <c:pt idx="90">
                  <c:v>1647.2460000000001</c:v>
                </c:pt>
                <c:pt idx="91">
                  <c:v>1677.37</c:v>
                </c:pt>
                <c:pt idx="92">
                  <c:v>1288.748</c:v>
                </c:pt>
                <c:pt idx="93">
                  <c:v>1407.9670000000001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Blank'!$AP$6:$AP$99</c:f>
              <c:numCache>
                <c:formatCode>General</c:formatCode>
                <c:ptCount val="94"/>
                <c:pt idx="0">
                  <c:v>1862.096</c:v>
                </c:pt>
                <c:pt idx="1">
                  <c:v>1470.153</c:v>
                </c:pt>
                <c:pt idx="2">
                  <c:v>1698.9649999999999</c:v>
                </c:pt>
                <c:pt idx="3">
                  <c:v>1726.557</c:v>
                </c:pt>
                <c:pt idx="4">
                  <c:v>1738.5530000000001</c:v>
                </c:pt>
                <c:pt idx="5">
                  <c:v>1660.1120000000001</c:v>
                </c:pt>
                <c:pt idx="6">
                  <c:v>1641.454</c:v>
                </c:pt>
                <c:pt idx="7">
                  <c:v>1373.3150000000001</c:v>
                </c:pt>
                <c:pt idx="8">
                  <c:v>1420.0989999999999</c:v>
                </c:pt>
                <c:pt idx="9">
                  <c:v>1451.1010000000001</c:v>
                </c:pt>
                <c:pt idx="10">
                  <c:v>1215.7739999999999</c:v>
                </c:pt>
                <c:pt idx="11">
                  <c:v>1244.925</c:v>
                </c:pt>
                <c:pt idx="12">
                  <c:v>1295.1179999999999</c:v>
                </c:pt>
                <c:pt idx="13">
                  <c:v>1290.0630000000001</c:v>
                </c:pt>
                <c:pt idx="14">
                  <c:v>1194.1279999999999</c:v>
                </c:pt>
                <c:pt idx="15">
                  <c:v>1229.6559999999999</c:v>
                </c:pt>
                <c:pt idx="16">
                  <c:v>1203.258</c:v>
                </c:pt>
                <c:pt idx="17">
                  <c:v>1416.47</c:v>
                </c:pt>
                <c:pt idx="18">
                  <c:v>1450.175</c:v>
                </c:pt>
                <c:pt idx="19">
                  <c:v>1344.797</c:v>
                </c:pt>
                <c:pt idx="20">
                  <c:v>1475.8889999999999</c:v>
                </c:pt>
                <c:pt idx="21">
                  <c:v>1462.8209999999999</c:v>
                </c:pt>
                <c:pt idx="22">
                  <c:v>1459.5440000000001</c:v>
                </c:pt>
                <c:pt idx="23">
                  <c:v>1555.6030000000001</c:v>
                </c:pt>
                <c:pt idx="24">
                  <c:v>1300.547</c:v>
                </c:pt>
                <c:pt idx="25">
                  <c:v>1568.702</c:v>
                </c:pt>
                <c:pt idx="26">
                  <c:v>1517.578</c:v>
                </c:pt>
                <c:pt idx="27">
                  <c:v>1500.914</c:v>
                </c:pt>
                <c:pt idx="28">
                  <c:v>1474.701</c:v>
                </c:pt>
                <c:pt idx="29">
                  <c:v>1555.0450000000001</c:v>
                </c:pt>
                <c:pt idx="30">
                  <c:v>1602.3150000000001</c:v>
                </c:pt>
                <c:pt idx="31">
                  <c:v>1562.4079999999999</c:v>
                </c:pt>
                <c:pt idx="32">
                  <c:v>1310.085</c:v>
                </c:pt>
                <c:pt idx="33">
                  <c:v>1443.162</c:v>
                </c:pt>
                <c:pt idx="34">
                  <c:v>1532.3679999999999</c:v>
                </c:pt>
                <c:pt idx="35">
                  <c:v>1607.722</c:v>
                </c:pt>
                <c:pt idx="36">
                  <c:v>1437.154</c:v>
                </c:pt>
                <c:pt idx="37">
                  <c:v>1513.558</c:v>
                </c:pt>
                <c:pt idx="38">
                  <c:v>1479.546</c:v>
                </c:pt>
                <c:pt idx="39">
                  <c:v>1532.413</c:v>
                </c:pt>
                <c:pt idx="40">
                  <c:v>1361.6759999999999</c:v>
                </c:pt>
                <c:pt idx="41">
                  <c:v>1558.4749999999999</c:v>
                </c:pt>
                <c:pt idx="42">
                  <c:v>1344.845</c:v>
                </c:pt>
                <c:pt idx="43">
                  <c:v>1640.1020000000001</c:v>
                </c:pt>
                <c:pt idx="44">
                  <c:v>1648.327</c:v>
                </c:pt>
                <c:pt idx="45">
                  <c:v>1629.383</c:v>
                </c:pt>
                <c:pt idx="46">
                  <c:v>1677.7760000000001</c:v>
                </c:pt>
                <c:pt idx="47">
                  <c:v>1667.211</c:v>
                </c:pt>
                <c:pt idx="48">
                  <c:v>1673.088</c:v>
                </c:pt>
                <c:pt idx="49">
                  <c:v>1669.1679999999999</c:v>
                </c:pt>
                <c:pt idx="50">
                  <c:v>1716.8710000000001</c:v>
                </c:pt>
                <c:pt idx="51">
                  <c:v>1677.913</c:v>
                </c:pt>
                <c:pt idx="52">
                  <c:v>1588.9010000000001</c:v>
                </c:pt>
                <c:pt idx="53">
                  <c:v>1697.5160000000001</c:v>
                </c:pt>
                <c:pt idx="54">
                  <c:v>1271.173</c:v>
                </c:pt>
                <c:pt idx="55">
                  <c:v>1488.2280000000001</c:v>
                </c:pt>
                <c:pt idx="56">
                  <c:v>1427.731</c:v>
                </c:pt>
                <c:pt idx="57">
                  <c:v>1487.499</c:v>
                </c:pt>
                <c:pt idx="58">
                  <c:v>1616.9649999999999</c:v>
                </c:pt>
                <c:pt idx="59">
                  <c:v>1627.5129999999999</c:v>
                </c:pt>
                <c:pt idx="60">
                  <c:v>1652.85</c:v>
                </c:pt>
                <c:pt idx="61">
                  <c:v>1768.6010000000001</c:v>
                </c:pt>
                <c:pt idx="62">
                  <c:v>1761.896</c:v>
                </c:pt>
                <c:pt idx="63">
                  <c:v>1775.4739999999999</c:v>
                </c:pt>
                <c:pt idx="64">
                  <c:v>1752.624</c:v>
                </c:pt>
                <c:pt idx="65">
                  <c:v>1787.6189999999999</c:v>
                </c:pt>
                <c:pt idx="66">
                  <c:v>1786.97</c:v>
                </c:pt>
                <c:pt idx="67">
                  <c:v>1559.2860000000001</c:v>
                </c:pt>
                <c:pt idx="68">
                  <c:v>1855.491</c:v>
                </c:pt>
                <c:pt idx="69">
                  <c:v>2002.0429999999999</c:v>
                </c:pt>
                <c:pt idx="70">
                  <c:v>1905.0840000000001</c:v>
                </c:pt>
                <c:pt idx="71">
                  <c:v>1834.21</c:v>
                </c:pt>
                <c:pt idx="72">
                  <c:v>1999.8630000000001</c:v>
                </c:pt>
                <c:pt idx="73">
                  <c:v>1958.2249999999999</c:v>
                </c:pt>
                <c:pt idx="74">
                  <c:v>1669.386</c:v>
                </c:pt>
                <c:pt idx="75">
                  <c:v>1791.165</c:v>
                </c:pt>
                <c:pt idx="76">
                  <c:v>2005.8720000000001</c:v>
                </c:pt>
                <c:pt idx="77">
                  <c:v>1895.6079999999999</c:v>
                </c:pt>
                <c:pt idx="78">
                  <c:v>1830.3</c:v>
                </c:pt>
                <c:pt idx="79">
                  <c:v>1951.26</c:v>
                </c:pt>
                <c:pt idx="80">
                  <c:v>1762.7380000000001</c:v>
                </c:pt>
                <c:pt idx="81">
                  <c:v>1812.623</c:v>
                </c:pt>
                <c:pt idx="82">
                  <c:v>1883.845</c:v>
                </c:pt>
                <c:pt idx="83">
                  <c:v>2007.7850000000001</c:v>
                </c:pt>
                <c:pt idx="84">
                  <c:v>1856.1610000000001</c:v>
                </c:pt>
                <c:pt idx="85">
                  <c:v>1854.546</c:v>
                </c:pt>
                <c:pt idx="86">
                  <c:v>1760.528</c:v>
                </c:pt>
                <c:pt idx="87">
                  <c:v>1725.876</c:v>
                </c:pt>
                <c:pt idx="88">
                  <c:v>1845.652</c:v>
                </c:pt>
                <c:pt idx="89">
                  <c:v>1728.4190000000001</c:v>
                </c:pt>
                <c:pt idx="90">
                  <c:v>1621.3</c:v>
                </c:pt>
                <c:pt idx="91">
                  <c:v>1820.29</c:v>
                </c:pt>
                <c:pt idx="92">
                  <c:v>1488.498</c:v>
                </c:pt>
                <c:pt idx="93">
                  <c:v>1652.51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208528"/>
        <c:axId val="620199280"/>
      </c:scatterChart>
      <c:valAx>
        <c:axId val="620208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199280"/>
        <c:crosses val="autoZero"/>
        <c:crossBetween val="midCat"/>
      </c:valAx>
      <c:valAx>
        <c:axId val="620199280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08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5FD57-7400-4E6F-B2D3-5C859148E1F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CAF26E1-AAC6-4212-8658-88789497BE28}">
      <dgm:prSet phldrT="[Text]"/>
      <dgm:spPr/>
      <dgm:t>
        <a:bodyPr/>
        <a:lstStyle/>
        <a:p>
          <a:r>
            <a:rPr lang="zh-CN" altLang="en-US" dirty="0" smtClean="0"/>
            <a:t>荧光强度时序</a:t>
          </a:r>
          <a:endParaRPr lang="zh-CN" altLang="en-US" dirty="0"/>
        </a:p>
      </dgm:t>
    </dgm:pt>
    <dgm:pt modelId="{33611F0A-D45A-4136-9DC8-C1FA40B60820}" type="par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5924C3A3-CDC0-449D-B9DF-5B1B49660303}" type="sib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F52478E2-D101-43B0-BD32-B1B1BD3D44B1}">
      <dgm:prSet phldrT="[Text]"/>
      <dgm:spPr/>
      <dgm:t>
        <a:bodyPr/>
        <a:lstStyle/>
        <a:p>
          <a:r>
            <a:rPr lang="zh-CN" altLang="en-US" dirty="0" smtClean="0"/>
            <a:t>荧光增加速率时序</a:t>
          </a:r>
          <a:endParaRPr lang="zh-CN" altLang="en-US" dirty="0"/>
        </a:p>
      </dgm:t>
    </dgm:pt>
    <dgm:pt modelId="{D51D67D2-278B-4E90-AD78-31359FDF482A}" type="par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7DA67860-4215-4CD3-9572-0775A59F8CB6}" type="sib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9543348E-6F9E-4540-94FF-EA1E8B5E260F}">
      <dgm:prSet phldrT="[Text]"/>
      <dgm:spPr/>
      <dgm:t>
        <a:bodyPr/>
        <a:lstStyle/>
        <a:p>
          <a:r>
            <a:rPr lang="zh-CN" altLang="en-US" dirty="0" smtClean="0"/>
            <a:t>第一个响应周期</a:t>
          </a:r>
          <a:endParaRPr lang="en-US" altLang="zh-CN" dirty="0" smtClean="0"/>
        </a:p>
        <a:p>
          <a:r>
            <a:rPr lang="en-US" altLang="zh-CN" dirty="0" smtClean="0"/>
            <a:t>d[Rnr3-gfp]/</a:t>
          </a:r>
          <a:r>
            <a:rPr lang="en-US" altLang="zh-CN" dirty="0" err="1" smtClean="0"/>
            <a:t>dt|max</a:t>
          </a:r>
          <a:r>
            <a:rPr lang="zh-CN" altLang="en-US" dirty="0" smtClean="0"/>
            <a:t>分布</a:t>
          </a:r>
          <a:endParaRPr lang="zh-CN" altLang="en-US" dirty="0"/>
        </a:p>
      </dgm:t>
    </dgm:pt>
    <dgm:pt modelId="{0A1A3CB3-AC83-4415-89D2-A285A4AFDEFE}" type="par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AF1515E3-AF51-40C1-B999-4D171E245769}" type="sib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8179D6FC-5D86-4AB2-85C6-C27F6BA19833}" type="pres">
      <dgm:prSet presAssocID="{81E5FD57-7400-4E6F-B2D3-5C859148E1FE}" presName="Name0" presStyleCnt="0">
        <dgm:presLayoutVars>
          <dgm:dir/>
          <dgm:animLvl val="lvl"/>
          <dgm:resizeHandles val="exact"/>
        </dgm:presLayoutVars>
      </dgm:prSet>
      <dgm:spPr/>
    </dgm:pt>
    <dgm:pt modelId="{05025F8C-734C-4B97-B8C3-8C891D782253}" type="pres">
      <dgm:prSet presAssocID="{DCAF26E1-AAC6-4212-8658-88789497BE28}" presName="parTxOnly" presStyleLbl="node1" presStyleIdx="0" presStyleCnt="3" custLinFactNeighborX="7907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55B70-9EAC-4883-A496-97EED89719EA}" type="pres">
      <dgm:prSet presAssocID="{5924C3A3-CDC0-449D-B9DF-5B1B49660303}" presName="parTxOnlySpace" presStyleCnt="0"/>
      <dgm:spPr/>
    </dgm:pt>
    <dgm:pt modelId="{2E1B239B-B522-47B7-8515-700B8557FEC0}" type="pres">
      <dgm:prSet presAssocID="{F52478E2-D101-43B0-BD32-B1B1BD3D44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6096E-DC2F-4769-86AE-5011E46B65B3}" type="pres">
      <dgm:prSet presAssocID="{7DA67860-4215-4CD3-9572-0775A59F8CB6}" presName="parTxOnlySpace" presStyleCnt="0"/>
      <dgm:spPr/>
    </dgm:pt>
    <dgm:pt modelId="{CD9DEDA4-2848-4329-91AC-59615FCD91A1}" type="pres">
      <dgm:prSet presAssocID="{9543348E-6F9E-4540-94FF-EA1E8B5E260F}" presName="parTxOnly" presStyleLbl="node1" presStyleIdx="2" presStyleCnt="3" custLinFactX="2301" custLinFactNeighborX="100000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B2DE95-B7B0-4925-B29C-F4BA4DB49D16}" srcId="{81E5FD57-7400-4E6F-B2D3-5C859148E1FE}" destId="{DCAF26E1-AAC6-4212-8658-88789497BE28}" srcOrd="0" destOrd="0" parTransId="{33611F0A-D45A-4136-9DC8-C1FA40B60820}" sibTransId="{5924C3A3-CDC0-449D-B9DF-5B1B49660303}"/>
    <dgm:cxn modelId="{0CC9FD57-8B79-4641-8177-665F85FABF4A}" srcId="{81E5FD57-7400-4E6F-B2D3-5C859148E1FE}" destId="{9543348E-6F9E-4540-94FF-EA1E8B5E260F}" srcOrd="2" destOrd="0" parTransId="{0A1A3CB3-AC83-4415-89D2-A285A4AFDEFE}" sibTransId="{AF1515E3-AF51-40C1-B999-4D171E245769}"/>
    <dgm:cxn modelId="{5E6CE6DD-A84F-4779-B1BF-F24975E1A8F5}" type="presOf" srcId="{9543348E-6F9E-4540-94FF-EA1E8B5E260F}" destId="{CD9DEDA4-2848-4329-91AC-59615FCD91A1}" srcOrd="0" destOrd="0" presId="urn:microsoft.com/office/officeart/2005/8/layout/chevron1"/>
    <dgm:cxn modelId="{D90EBEB5-CA11-4BA4-92FA-4B84D072923F}" srcId="{81E5FD57-7400-4E6F-B2D3-5C859148E1FE}" destId="{F52478E2-D101-43B0-BD32-B1B1BD3D44B1}" srcOrd="1" destOrd="0" parTransId="{D51D67D2-278B-4E90-AD78-31359FDF482A}" sibTransId="{7DA67860-4215-4CD3-9572-0775A59F8CB6}"/>
    <dgm:cxn modelId="{A67D4758-721B-468C-85EC-DAFC4CDF762D}" type="presOf" srcId="{F52478E2-D101-43B0-BD32-B1B1BD3D44B1}" destId="{2E1B239B-B522-47B7-8515-700B8557FEC0}" srcOrd="0" destOrd="0" presId="urn:microsoft.com/office/officeart/2005/8/layout/chevron1"/>
    <dgm:cxn modelId="{70DC3D71-BF97-401A-BE7F-1E3D0371AB56}" type="presOf" srcId="{DCAF26E1-AAC6-4212-8658-88789497BE28}" destId="{05025F8C-734C-4B97-B8C3-8C891D782253}" srcOrd="0" destOrd="0" presId="urn:microsoft.com/office/officeart/2005/8/layout/chevron1"/>
    <dgm:cxn modelId="{1B00F913-F3D4-4FC2-A135-D9983BC89382}" type="presOf" srcId="{81E5FD57-7400-4E6F-B2D3-5C859148E1FE}" destId="{8179D6FC-5D86-4AB2-85C6-C27F6BA19833}" srcOrd="0" destOrd="0" presId="urn:microsoft.com/office/officeart/2005/8/layout/chevron1"/>
    <dgm:cxn modelId="{AE614B4F-8293-4434-A758-3850C1E8A8F3}" type="presParOf" srcId="{8179D6FC-5D86-4AB2-85C6-C27F6BA19833}" destId="{05025F8C-734C-4B97-B8C3-8C891D782253}" srcOrd="0" destOrd="0" presId="urn:microsoft.com/office/officeart/2005/8/layout/chevron1"/>
    <dgm:cxn modelId="{649F1FEF-348A-4724-BFA4-74D9066AAB1B}" type="presParOf" srcId="{8179D6FC-5D86-4AB2-85C6-C27F6BA19833}" destId="{71355B70-9EAC-4883-A496-97EED89719EA}" srcOrd="1" destOrd="0" presId="urn:microsoft.com/office/officeart/2005/8/layout/chevron1"/>
    <dgm:cxn modelId="{98B366F6-8F69-4F3B-9AE8-AF0AD97B2815}" type="presParOf" srcId="{8179D6FC-5D86-4AB2-85C6-C27F6BA19833}" destId="{2E1B239B-B522-47B7-8515-700B8557FEC0}" srcOrd="2" destOrd="0" presId="urn:microsoft.com/office/officeart/2005/8/layout/chevron1"/>
    <dgm:cxn modelId="{B4A5D9E7-4A3E-4EF2-8A09-12FB7F64FA61}" type="presParOf" srcId="{8179D6FC-5D86-4AB2-85C6-C27F6BA19833}" destId="{8D16096E-DC2F-4769-86AE-5011E46B65B3}" srcOrd="3" destOrd="0" presId="urn:microsoft.com/office/officeart/2005/8/layout/chevron1"/>
    <dgm:cxn modelId="{02103CB9-B576-459F-8289-5EA449E4C4A4}" type="presParOf" srcId="{8179D6FC-5D86-4AB2-85C6-C27F6BA19833}" destId="{CD9DEDA4-2848-4329-91AC-59615FCD91A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3765C-30FA-4AFA-BE8A-940299C920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6A2406-C520-4843-99A5-947A8B8199CC}">
      <dgm:prSet phldrT="[Text]"/>
      <dgm:spPr/>
      <dgm:t>
        <a:bodyPr/>
        <a:lstStyle/>
        <a:p>
          <a:r>
            <a:rPr lang="zh-CN" altLang="en-US" smtClean="0"/>
            <a:t>单细胞显微镜拍摄</a:t>
          </a:r>
          <a:endParaRPr lang="zh-CN" altLang="en-US" dirty="0"/>
        </a:p>
      </dgm:t>
    </dgm:pt>
    <dgm:pt modelId="{3B0DE9CC-024B-47C3-98A6-CD10AE3A27F2}" type="par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D427AD41-0376-47DF-9D15-F9C820FD9FA9}" type="sib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C0A411B6-89BA-4266-AD61-8CDA5344B621}">
      <dgm:prSet phldrT="[Text]"/>
      <dgm:spPr/>
      <dgm:t>
        <a:bodyPr/>
        <a:lstStyle/>
        <a:p>
          <a:r>
            <a:rPr lang="zh-CN" altLang="en-US" smtClean="0"/>
            <a:t>流式细胞仪</a:t>
          </a:r>
          <a:endParaRPr lang="zh-CN" altLang="en-US" dirty="0"/>
        </a:p>
      </dgm:t>
    </dgm:pt>
    <dgm:pt modelId="{2E801B0A-5339-4780-94C9-C52B4F6DA966}" type="par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0B3E686F-142A-4A0F-B23A-D3C6812B42C3}" type="sib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4D06186E-4B2C-4E43-BEC3-5B36E30ADC9A}" type="pres">
      <dgm:prSet presAssocID="{B143765C-30FA-4AFA-BE8A-940299C920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300D7D-86C7-404F-9A72-5031D8EA452E}" type="pres">
      <dgm:prSet presAssocID="{646A2406-C520-4843-99A5-947A8B8199CC}" presName="node" presStyleLbl="node1" presStyleIdx="0" presStyleCnt="2" custLinFactY="-6896" custLinFactNeighborX="-816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495D53-502C-43B5-AA72-4357EF980227}" type="pres">
      <dgm:prSet presAssocID="{D427AD41-0376-47DF-9D15-F9C820FD9FA9}" presName="sibTrans" presStyleCnt="0"/>
      <dgm:spPr/>
    </dgm:pt>
    <dgm:pt modelId="{5631ECE9-D9A4-4E85-9892-71D1312A72B1}" type="pres">
      <dgm:prSet presAssocID="{C0A411B6-89BA-4266-AD61-8CDA5344B621}" presName="node" presStyleLbl="node1" presStyleIdx="1" presStyleCnt="2" custLinFactY="13150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133FB9-4CD9-4B66-AFDC-AF6ACB200A59}" srcId="{B143765C-30FA-4AFA-BE8A-940299C9209D}" destId="{646A2406-C520-4843-99A5-947A8B8199CC}" srcOrd="0" destOrd="0" parTransId="{3B0DE9CC-024B-47C3-98A6-CD10AE3A27F2}" sibTransId="{D427AD41-0376-47DF-9D15-F9C820FD9FA9}"/>
    <dgm:cxn modelId="{53A22F09-E1F4-484C-AB89-7EFA6A3944DB}" srcId="{B143765C-30FA-4AFA-BE8A-940299C9209D}" destId="{C0A411B6-89BA-4266-AD61-8CDA5344B621}" srcOrd="1" destOrd="0" parTransId="{2E801B0A-5339-4780-94C9-C52B4F6DA966}" sibTransId="{0B3E686F-142A-4A0F-B23A-D3C6812B42C3}"/>
    <dgm:cxn modelId="{E5A3A04C-E2D9-48E4-B6C5-854F8DD674F3}" type="presOf" srcId="{C0A411B6-89BA-4266-AD61-8CDA5344B621}" destId="{5631ECE9-D9A4-4E85-9892-71D1312A72B1}" srcOrd="0" destOrd="0" presId="urn:microsoft.com/office/officeart/2005/8/layout/default"/>
    <dgm:cxn modelId="{E5871628-ED78-4E03-99E2-DF923869F730}" type="presOf" srcId="{B143765C-30FA-4AFA-BE8A-940299C9209D}" destId="{4D06186E-4B2C-4E43-BEC3-5B36E30ADC9A}" srcOrd="0" destOrd="0" presId="urn:microsoft.com/office/officeart/2005/8/layout/default"/>
    <dgm:cxn modelId="{AE3C2034-0E20-4D2F-B774-1856B990C037}" type="presOf" srcId="{646A2406-C520-4843-99A5-947A8B8199CC}" destId="{5F300D7D-86C7-404F-9A72-5031D8EA452E}" srcOrd="0" destOrd="0" presId="urn:microsoft.com/office/officeart/2005/8/layout/default"/>
    <dgm:cxn modelId="{CC7477E4-2828-4C05-BEC4-46928BA74F71}" type="presParOf" srcId="{4D06186E-4B2C-4E43-BEC3-5B36E30ADC9A}" destId="{5F300D7D-86C7-404F-9A72-5031D8EA452E}" srcOrd="0" destOrd="0" presId="urn:microsoft.com/office/officeart/2005/8/layout/default"/>
    <dgm:cxn modelId="{D53ABA0E-A005-466E-9D2C-2025A135F2FD}" type="presParOf" srcId="{4D06186E-4B2C-4E43-BEC3-5B36E30ADC9A}" destId="{41495D53-502C-43B5-AA72-4357EF980227}" srcOrd="1" destOrd="0" presId="urn:microsoft.com/office/officeart/2005/8/layout/default"/>
    <dgm:cxn modelId="{2F471E1F-66D1-494A-8EFE-69BC9D870531}" type="presParOf" srcId="{4D06186E-4B2C-4E43-BEC3-5B36E30ADC9A}" destId="{5631ECE9-D9A4-4E85-9892-71D1312A72B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25F8C-734C-4B97-B8C3-8C891D782253}">
      <dsp:nvSpPr>
        <dsp:cNvPr id="0" name=""/>
        <dsp:cNvSpPr/>
      </dsp:nvSpPr>
      <dsp:spPr>
        <a:xfrm>
          <a:off x="19664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荧光强度时序</a:t>
          </a:r>
          <a:endParaRPr lang="zh-CN" altLang="en-US" sz="1200" kern="1200" dirty="0"/>
        </a:p>
      </dsp:txBody>
      <dsp:txXfrm>
        <a:off x="319547" y="0"/>
        <a:ext cx="1653309" cy="599766"/>
      </dsp:txXfrm>
    </dsp:sp>
    <dsp:sp modelId="{2E1B239B-B522-47B7-8515-700B8557FEC0}">
      <dsp:nvSpPr>
        <dsp:cNvPr id="0" name=""/>
        <dsp:cNvSpPr/>
      </dsp:nvSpPr>
      <dsp:spPr>
        <a:xfrm>
          <a:off x="2029617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荧光增加速率时序</a:t>
          </a:r>
          <a:endParaRPr lang="zh-CN" altLang="en-US" sz="1200" kern="1200" dirty="0"/>
        </a:p>
      </dsp:txBody>
      <dsp:txXfrm>
        <a:off x="2329500" y="0"/>
        <a:ext cx="1653309" cy="599766"/>
      </dsp:txXfrm>
    </dsp:sp>
    <dsp:sp modelId="{CD9DEDA4-2848-4329-91AC-59615FCD91A1}">
      <dsp:nvSpPr>
        <dsp:cNvPr id="0" name=""/>
        <dsp:cNvSpPr/>
      </dsp:nvSpPr>
      <dsp:spPr>
        <a:xfrm>
          <a:off x="4059235" y="0"/>
          <a:ext cx="2253075" cy="599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第一个响应周期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d[Rnr3-gfp]/</a:t>
          </a:r>
          <a:r>
            <a:rPr lang="en-US" altLang="zh-CN" sz="1200" kern="1200" dirty="0" err="1" smtClean="0"/>
            <a:t>dt|max</a:t>
          </a:r>
          <a:r>
            <a:rPr lang="zh-CN" altLang="en-US" sz="1200" kern="1200" dirty="0" smtClean="0"/>
            <a:t>分布</a:t>
          </a:r>
          <a:endParaRPr lang="zh-CN" altLang="en-US" sz="1200" kern="1200" dirty="0"/>
        </a:p>
      </dsp:txBody>
      <dsp:txXfrm>
        <a:off x="4359118" y="0"/>
        <a:ext cx="1653309" cy="599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00D7D-86C7-404F-9A72-5031D8EA452E}">
      <dsp:nvSpPr>
        <dsp:cNvPr id="0" name=""/>
        <dsp:cNvSpPr/>
      </dsp:nvSpPr>
      <dsp:spPr>
        <a:xfrm>
          <a:off x="0" y="648011"/>
          <a:ext cx="1071716" cy="643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单细胞显微镜拍摄</a:t>
          </a:r>
          <a:endParaRPr lang="zh-CN" altLang="en-US" sz="1800" kern="1200" dirty="0"/>
        </a:p>
      </dsp:txBody>
      <dsp:txXfrm>
        <a:off x="0" y="648011"/>
        <a:ext cx="1071716" cy="643029"/>
      </dsp:txXfrm>
    </dsp:sp>
    <dsp:sp modelId="{5631ECE9-D9A4-4E85-9892-71D1312A72B1}">
      <dsp:nvSpPr>
        <dsp:cNvPr id="0" name=""/>
        <dsp:cNvSpPr/>
      </dsp:nvSpPr>
      <dsp:spPr>
        <a:xfrm>
          <a:off x="0" y="2813173"/>
          <a:ext cx="1071716" cy="643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流式细胞仪</a:t>
          </a:r>
          <a:endParaRPr lang="zh-CN" altLang="en-US" sz="1800" kern="1200" dirty="0"/>
        </a:p>
      </dsp:txBody>
      <dsp:txXfrm>
        <a:off x="0" y="2813173"/>
        <a:ext cx="1071716" cy="643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F45C-78EF-4DEE-902D-774A8BF1F26C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CCF9D-6F83-4738-B743-3EAA2AC40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2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85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EA47-9E6B-4C4F-9AC6-9A9AAE91B57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9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7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 smtClean="0"/>
              <a:t>第一种是 拟合时间序列，再由拟合得到的多项式求导，得到斜率曲线</a:t>
            </a:r>
            <a:endParaRPr lang="zh-CN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53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阶数越大越尖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0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所有时刻拟合对一个周期的刻画效果不是很好，下面是一个周期一个周期拟合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0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观察</a:t>
            </a:r>
            <a:r>
              <a:rPr lang="en-US" altLang="zh-CN" dirty="0" err="1" smtClean="0"/>
              <a:t>dR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的最大值时刻来决定画哪个时刻的分布图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00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6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1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三角形数据点为 开始为</a:t>
            </a:r>
            <a:r>
              <a:rPr lang="en-US" altLang="zh-CN" dirty="0" smtClean="0"/>
              <a:t>budding</a:t>
            </a:r>
            <a:r>
              <a:rPr lang="en-US" altLang="zh-CN" baseline="0" dirty="0" smtClean="0"/>
              <a:t> events</a:t>
            </a:r>
            <a:r>
              <a:rPr lang="zh-CN" altLang="en-US" baseline="0" dirty="0" smtClean="0"/>
              <a:t>，结束为</a:t>
            </a:r>
            <a:r>
              <a:rPr lang="en-US" altLang="zh-CN" baseline="0" dirty="0" smtClean="0"/>
              <a:t>cytokinesis</a:t>
            </a:r>
            <a:r>
              <a:rPr lang="zh-CN" altLang="en-US" baseline="0" dirty="0" smtClean="0"/>
              <a:t>细胞质分离。  大约两个</a:t>
            </a:r>
            <a:r>
              <a:rPr lang="en-US" altLang="zh-CN" baseline="0" dirty="0" smtClean="0"/>
              <a:t>budding </a:t>
            </a:r>
            <a:r>
              <a:rPr lang="zh-CN" altLang="en-US" baseline="0" dirty="0" smtClean="0"/>
              <a:t>间隔为</a:t>
            </a:r>
            <a:r>
              <a:rPr lang="en-US" altLang="zh-CN" baseline="0" dirty="0" smtClean="0"/>
              <a:t>240min,250min,300min</a:t>
            </a:r>
            <a:r>
              <a:rPr lang="zh-CN" altLang="en-US" baseline="0" dirty="0" smtClean="0"/>
              <a:t>。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8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67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1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6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 </a:t>
            </a:r>
            <a:r>
              <a:rPr lang="zh-CN" altLang="en-US" dirty="0" smtClean="0"/>
              <a:t>的方法把 </a:t>
            </a:r>
            <a:r>
              <a:rPr lang="en-US" altLang="zh-CN" dirty="0" smtClean="0"/>
              <a:t>bud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芽也计入平均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20141105 Rad9 deletion 15 30 40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 xy03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8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20141104</a:t>
            </a:r>
            <a:r>
              <a:rPr lang="en-US" altLang="zh-CN" baseline="0" dirty="0" smtClean="0"/>
              <a:t> xy03 xy04 xy05 </a:t>
            </a:r>
            <a:r>
              <a:rPr lang="zh-CN" altLang="en-US" baseline="0" dirty="0" smtClean="0"/>
              <a:t>离腔室入口远的地方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2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9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4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2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6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26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59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2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81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74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71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5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47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7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34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7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1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9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8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9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0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9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2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2" Type="http://schemas.openxmlformats.org/officeDocument/2006/relationships/chart" Target="../charts/chart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chart" Target="../charts/chart7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chart" Target="../charts/chart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chart" Target="../charts/chart8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chart" Target="../charts/chart8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13.png"/><Relationship Id="rId3" Type="http://schemas.microsoft.com/office/2007/relationships/media" Target="../media/media2.mp4"/><Relationship Id="rId21" Type="http://schemas.openxmlformats.org/officeDocument/2006/relationships/image" Target="../media/image8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1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10.png"/><Relationship Id="rId10" Type="http://schemas.openxmlformats.org/officeDocument/2006/relationships/video" Target="../media/media5.mp4"/><Relationship Id="rId19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3.mp4"/><Relationship Id="rId21" Type="http://schemas.openxmlformats.org/officeDocument/2006/relationships/chart" Target="../charts/chart42.xml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chart" Target="../charts/chart40.xml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20" Type="http://schemas.openxmlformats.org/officeDocument/2006/relationships/chart" Target="../charts/chart41.xml"/><Relationship Id="rId1" Type="http://schemas.microsoft.com/office/2007/relationships/media" Target="../media/media2.mp4"/><Relationship Id="rId6" Type="http://schemas.openxmlformats.org/officeDocument/2006/relationships/video" Target="../media/media1.mp4"/><Relationship Id="rId11" Type="http://schemas.microsoft.com/office/2007/relationships/media" Target="../media/media6.mp4"/><Relationship Id="rId24" Type="http://schemas.openxmlformats.org/officeDocument/2006/relationships/chart" Target="../charts/chart43.xml"/><Relationship Id="rId5" Type="http://schemas.microsoft.com/office/2007/relationships/media" Target="../media/media1.mp4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video" Target="../media/media5.mp4"/><Relationship Id="rId19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microsoft.com/office/2007/relationships/media" Target="../media/media5.mp4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5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chart" Target="../charts/chart6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1.xm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70.xml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3.jpg"/><Relationship Id="rId14" Type="http://schemas.microsoft.com/office/2007/relationships/diagramDrawing" Target="../diagrams/drawing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3.xml"/><Relationship Id="rId2" Type="http://schemas.openxmlformats.org/officeDocument/2006/relationships/chart" Target="../charts/chart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2014/7/11 9:00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8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2014/8/7 13:30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2015/4/17 </a:t>
            </a:r>
            <a:r>
              <a:rPr lang="en-US" altLang="zh-CN" dirty="0" smtClean="0"/>
              <a:t>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7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67118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1.Mother Cell vs Daughter Cell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1576667"/>
            <a:ext cx="7886700" cy="77292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Rad53 T354A strain, 6mM HU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797710"/>
              </p:ext>
            </p:extLst>
          </p:nvPr>
        </p:nvGraphicFramePr>
        <p:xfrm>
          <a:off x="0" y="2292096"/>
          <a:ext cx="4288536" cy="443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912948"/>
              </p:ext>
            </p:extLst>
          </p:nvPr>
        </p:nvGraphicFramePr>
        <p:xfrm>
          <a:off x="4526280" y="2292098"/>
          <a:ext cx="4434841" cy="4501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91440" y="1519173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" y="1985579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8 hours</a:t>
            </a:r>
            <a:endParaRPr lang="en-US" altLang="zh-CN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741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211163"/>
              </p:ext>
            </p:extLst>
          </p:nvPr>
        </p:nvGraphicFramePr>
        <p:xfrm>
          <a:off x="195489" y="744409"/>
          <a:ext cx="4211920" cy="4339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031922"/>
              </p:ext>
            </p:extLst>
          </p:nvPr>
        </p:nvGraphicFramePr>
        <p:xfrm>
          <a:off x="4705974" y="780985"/>
          <a:ext cx="4017402" cy="434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00584" y="35794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First Cell Cycle</a:t>
            </a:r>
            <a:endParaRPr lang="en-US" altLang="zh-CN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715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 noGrp="1"/>
          </p:cNvSpPr>
          <p:nvPr>
            <p:ph type="title"/>
          </p:nvPr>
        </p:nvSpPr>
        <p:spPr>
          <a:xfrm>
            <a:off x="107442" y="-18351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Rad53 T354A strain, 20mM HU</a:t>
            </a:r>
            <a:endParaRPr lang="en-US" altLang="zh-CN" sz="2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442" y="874459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465 minutes</a:t>
            </a:r>
            <a:endParaRPr lang="en-US" altLang="zh-CN" sz="2000" i="1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91398"/>
              </p:ext>
            </p:extLst>
          </p:nvPr>
        </p:nvGraphicFramePr>
        <p:xfrm>
          <a:off x="0" y="1260921"/>
          <a:ext cx="4309110" cy="529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193295"/>
              </p:ext>
            </p:extLst>
          </p:nvPr>
        </p:nvGraphicFramePr>
        <p:xfrm>
          <a:off x="4393069" y="1335024"/>
          <a:ext cx="4449179" cy="515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88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0584" y="35794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First Cell Cycle</a:t>
            </a:r>
            <a:endParaRPr lang="en-US" altLang="zh-CN" sz="2000" i="1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269305"/>
              </p:ext>
            </p:extLst>
          </p:nvPr>
        </p:nvGraphicFramePr>
        <p:xfrm>
          <a:off x="100584" y="950976"/>
          <a:ext cx="4453128" cy="3849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54153"/>
              </p:ext>
            </p:extLst>
          </p:nvPr>
        </p:nvGraphicFramePr>
        <p:xfrm>
          <a:off x="4672584" y="1005840"/>
          <a:ext cx="4224528" cy="3803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5007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603772"/>
              </p:ext>
            </p:extLst>
          </p:nvPr>
        </p:nvGraphicFramePr>
        <p:xfrm>
          <a:off x="0" y="2167128"/>
          <a:ext cx="4636008" cy="4690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663626"/>
              </p:ext>
            </p:extLst>
          </p:nvPr>
        </p:nvGraphicFramePr>
        <p:xfrm>
          <a:off x="1378712" y="1433706"/>
          <a:ext cx="6256528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912"/>
                <a:gridCol w="1087108"/>
                <a:gridCol w="794329"/>
                <a:gridCol w="729761"/>
                <a:gridCol w="720752"/>
                <a:gridCol w="711743"/>
                <a:gridCol w="884923"/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Rad53 T354A </a:t>
                      </a:r>
                      <a:r>
                        <a:rPr lang="zh-CN" altLang="en-US" sz="1100" u="none" strike="noStrike" dirty="0">
                          <a:effectLst/>
                        </a:rPr>
                        <a:t>菌株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WT </a:t>
                      </a:r>
                      <a:r>
                        <a:rPr lang="zh-CN" altLang="en-US" sz="1100" u="none" strike="noStrike" dirty="0">
                          <a:effectLst/>
                        </a:rPr>
                        <a:t>菌株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统计的细胞数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量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(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个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HU</a:t>
                      </a:r>
                      <a:r>
                        <a:rPr lang="zh-CN" altLang="en-US" sz="1100" u="none" strike="noStrike" dirty="0">
                          <a:effectLst/>
                        </a:rPr>
                        <a:t>浓</a:t>
                      </a:r>
                      <a:r>
                        <a:rPr lang="zh-CN" altLang="en-US" sz="1100" u="none" strike="noStrike" dirty="0" smtClean="0">
                          <a:effectLst/>
                        </a:rPr>
                        <a:t>度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mM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898" y="104522"/>
            <a:ext cx="8387334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2.Threshold Curve using Daughter Cells Data</a:t>
            </a:r>
            <a:endParaRPr lang="zh-CN" altLang="en-US" sz="36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59665"/>
              </p:ext>
            </p:extLst>
          </p:nvPr>
        </p:nvGraphicFramePr>
        <p:xfrm>
          <a:off x="4370832" y="2450592"/>
          <a:ext cx="4572000" cy="4407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966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258" y="29260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40mM HU stimulation in 3 hours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626306"/>
              </p:ext>
            </p:extLst>
          </p:nvPr>
        </p:nvGraphicFramePr>
        <p:xfrm>
          <a:off x="85344" y="1524000"/>
          <a:ext cx="8887968" cy="533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47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2014/8/22 10:00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6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69304"/>
              </p:ext>
            </p:extLst>
          </p:nvPr>
        </p:nvGraphicFramePr>
        <p:xfrm>
          <a:off x="199120" y="333124"/>
          <a:ext cx="8876785" cy="64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58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29405"/>
              </p:ext>
            </p:extLst>
          </p:nvPr>
        </p:nvGraphicFramePr>
        <p:xfrm>
          <a:off x="345439" y="91440"/>
          <a:ext cx="8648931" cy="6588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554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408783"/>
              </p:ext>
            </p:extLst>
          </p:nvPr>
        </p:nvGraphicFramePr>
        <p:xfrm>
          <a:off x="184828" y="1721796"/>
          <a:ext cx="4406628" cy="373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07084"/>
              </p:ext>
            </p:extLst>
          </p:nvPr>
        </p:nvGraphicFramePr>
        <p:xfrm>
          <a:off x="4591455" y="1731526"/>
          <a:ext cx="4552545" cy="366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59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865566"/>
              </p:ext>
            </p:extLst>
          </p:nvPr>
        </p:nvGraphicFramePr>
        <p:xfrm>
          <a:off x="77820" y="-1"/>
          <a:ext cx="8949448" cy="666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50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753885"/>
              </p:ext>
            </p:extLst>
          </p:nvPr>
        </p:nvGraphicFramePr>
        <p:xfrm>
          <a:off x="426720" y="406400"/>
          <a:ext cx="8518435" cy="6213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05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701163"/>
              </p:ext>
            </p:extLst>
          </p:nvPr>
        </p:nvGraphicFramePr>
        <p:xfrm>
          <a:off x="233463" y="184826"/>
          <a:ext cx="8842443" cy="6536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78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033708"/>
              </p:ext>
            </p:extLst>
          </p:nvPr>
        </p:nvGraphicFramePr>
        <p:xfrm>
          <a:off x="165370" y="0"/>
          <a:ext cx="8877030" cy="675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57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249" y="859716"/>
            <a:ext cx="6911502" cy="395152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Rad9</a:t>
            </a:r>
            <a:r>
              <a:rPr lang="el-GR" altLang="zh-CN" sz="4000" dirty="0" smtClean="0"/>
              <a:t>Δ</a:t>
            </a:r>
            <a:r>
              <a:rPr lang="en-US" altLang="zh-CN" sz="4000" dirty="0" smtClean="0"/>
              <a:t>  Rnr3-GFP</a:t>
            </a:r>
            <a:br>
              <a:rPr lang="en-US" altLang="zh-CN" sz="4000" dirty="0" smtClean="0"/>
            </a:br>
            <a:r>
              <a:rPr lang="en-US" altLang="zh-CN" sz="4000" dirty="0" smtClean="0"/>
              <a:t>(HU=100mM)</a:t>
            </a:r>
            <a:endParaRPr lang="zh-CN" alt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14570"/>
              </p:ext>
            </p:extLst>
          </p:nvPr>
        </p:nvGraphicFramePr>
        <p:xfrm>
          <a:off x="107004" y="1206229"/>
          <a:ext cx="8881353" cy="553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6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818659"/>
              </p:ext>
            </p:extLst>
          </p:nvPr>
        </p:nvGraphicFramePr>
        <p:xfrm>
          <a:off x="91440" y="0"/>
          <a:ext cx="8930640" cy="677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806234"/>
              </p:ext>
            </p:extLst>
          </p:nvPr>
        </p:nvGraphicFramePr>
        <p:xfrm>
          <a:off x="172720" y="-132080"/>
          <a:ext cx="8859520" cy="68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44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432778"/>
              </p:ext>
            </p:extLst>
          </p:nvPr>
        </p:nvGraphicFramePr>
        <p:xfrm>
          <a:off x="155121" y="0"/>
          <a:ext cx="8988879" cy="698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5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668582"/>
              </p:ext>
            </p:extLst>
          </p:nvPr>
        </p:nvGraphicFramePr>
        <p:xfrm>
          <a:off x="294640" y="416560"/>
          <a:ext cx="8727440" cy="617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71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62412"/>
              </p:ext>
            </p:extLst>
          </p:nvPr>
        </p:nvGraphicFramePr>
        <p:xfrm>
          <a:off x="427627" y="461373"/>
          <a:ext cx="8350613" cy="610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43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545939"/>
              </p:ext>
            </p:extLst>
          </p:nvPr>
        </p:nvGraphicFramePr>
        <p:xfrm>
          <a:off x="314961" y="207373"/>
          <a:ext cx="8696960" cy="6325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2014/8/29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8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572422"/>
              </p:ext>
            </p:extLst>
          </p:nvPr>
        </p:nvGraphicFramePr>
        <p:xfrm>
          <a:off x="0" y="852052"/>
          <a:ext cx="4793673" cy="4495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339376"/>
              </p:ext>
            </p:extLst>
          </p:nvPr>
        </p:nvGraphicFramePr>
        <p:xfrm>
          <a:off x="4752108" y="914400"/>
          <a:ext cx="4391892" cy="446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8210" y="5933873"/>
            <a:ext cx="735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为减小背景的影响，普遍用</a:t>
            </a:r>
            <a:r>
              <a:rPr lang="en-US" altLang="zh-CN" dirty="0" err="1" smtClean="0"/>
              <a:t>Substract</a:t>
            </a:r>
            <a:r>
              <a:rPr lang="en-US" altLang="zh-CN" dirty="0" smtClean="0"/>
              <a:t> Background </a:t>
            </a:r>
            <a:r>
              <a:rPr lang="zh-CN" altLang="en-US" dirty="0" smtClean="0"/>
              <a:t>处理后再减去背景荧光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382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/>
              <a:t>不同表达峰值和</a:t>
            </a:r>
            <a:r>
              <a:rPr lang="en-US" altLang="zh-CN" sz="3200" dirty="0"/>
              <a:t>Delay Time </a:t>
            </a:r>
            <a:r>
              <a:rPr lang="zh-CN" altLang="en-US" sz="3200" dirty="0"/>
              <a:t>的关系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779647"/>
              </p:ext>
            </p:extLst>
          </p:nvPr>
        </p:nvGraphicFramePr>
        <p:xfrm>
          <a:off x="110652" y="1167319"/>
          <a:ext cx="9033348" cy="528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2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2014/10/24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230349"/>
              </p:ext>
            </p:extLst>
          </p:nvPr>
        </p:nvGraphicFramePr>
        <p:xfrm>
          <a:off x="77821" y="116732"/>
          <a:ext cx="8891080" cy="660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16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09" y="6021524"/>
            <a:ext cx="7717682" cy="53492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 smtClean="0"/>
              <a:t>Data from 7 cells in a good situation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AVG cell cycle time = 140min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829960"/>
              </p:ext>
            </p:extLst>
          </p:nvPr>
        </p:nvGraphicFramePr>
        <p:xfrm>
          <a:off x="233464" y="439661"/>
          <a:ext cx="8258784" cy="5056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4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221602"/>
              </p:ext>
            </p:extLst>
          </p:nvPr>
        </p:nvGraphicFramePr>
        <p:xfrm>
          <a:off x="-86982" y="880687"/>
          <a:ext cx="8834742" cy="531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54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93719"/>
            <a:ext cx="851535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拍摄问题：营养条件会产生复制压力，影响</a:t>
            </a:r>
            <a:r>
              <a:rPr lang="zh-CN" altLang="en-US" dirty="0"/>
              <a:t>实</a:t>
            </a:r>
            <a:r>
              <a:rPr lang="zh-CN" altLang="en-US" dirty="0" smtClean="0"/>
              <a:t>验结果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zh-CN" altLang="en-US" dirty="0" smtClean="0"/>
              <a:t>来还可以拍的数据：相同</a:t>
            </a:r>
            <a:r>
              <a:rPr lang="en-US" altLang="zh-CN" dirty="0" smtClean="0"/>
              <a:t>HU</a:t>
            </a:r>
            <a:r>
              <a:rPr lang="zh-CN" altLang="en-US" dirty="0" smtClean="0"/>
              <a:t>条件下，</a:t>
            </a:r>
            <a:r>
              <a:rPr lang="en-US" altLang="zh-CN" dirty="0" smtClean="0"/>
              <a:t>Rnr3 </a:t>
            </a:r>
            <a:r>
              <a:rPr lang="zh-CN" altLang="en-US" dirty="0"/>
              <a:t>浓</a:t>
            </a:r>
            <a:r>
              <a:rPr lang="zh-CN" altLang="en-US" dirty="0" smtClean="0"/>
              <a:t>度与</a:t>
            </a:r>
            <a:r>
              <a:rPr lang="en-US" altLang="zh-CN" dirty="0" smtClean="0"/>
              <a:t>cell cycle time </a:t>
            </a:r>
            <a:r>
              <a:rPr lang="zh-CN" altLang="en-US" dirty="0" smtClean="0"/>
              <a:t>的关系（是峰值还是</a:t>
            </a:r>
            <a:r>
              <a:rPr lang="en-US" altLang="zh-CN" dirty="0" smtClean="0"/>
              <a:t>dRnr3/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cell cycle time</a:t>
            </a:r>
            <a:r>
              <a:rPr lang="zh-CN" altLang="en-US" dirty="0"/>
              <a:t>有关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2014/10/31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57087"/>
              </p:ext>
            </p:extLst>
          </p:nvPr>
        </p:nvGraphicFramePr>
        <p:xfrm>
          <a:off x="348278" y="290754"/>
          <a:ext cx="8673802" cy="628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157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971876"/>
              </p:ext>
            </p:extLst>
          </p:nvPr>
        </p:nvGraphicFramePr>
        <p:xfrm>
          <a:off x="181932" y="496110"/>
          <a:ext cx="8709150" cy="602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5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4" y="1787237"/>
            <a:ext cx="7886700" cy="290601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DNA Damage </a:t>
            </a:r>
            <a:br>
              <a:rPr lang="en-US" altLang="zh-CN" dirty="0" smtClean="0"/>
            </a:br>
            <a:r>
              <a:rPr lang="zh-CN" altLang="en-US" dirty="0"/>
              <a:t>单细</a:t>
            </a:r>
            <a:r>
              <a:rPr lang="zh-CN" altLang="en-US" dirty="0" smtClean="0"/>
              <a:t>胞观测结果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100" dirty="0"/>
              <a:t>2014/11/6 9:00</a:t>
            </a:r>
            <a:endParaRPr lang="zh-CN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7244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970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一、流式</a:t>
            </a:r>
            <a:r>
              <a:rPr lang="en-US" altLang="zh-CN" sz="3200" dirty="0" smtClean="0"/>
              <a:t>Mrc1</a:t>
            </a:r>
            <a:r>
              <a:rPr lang="zh-CN" altLang="en-US" sz="1600" dirty="0" smtClean="0"/>
              <a:t>△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0-30mM</a:t>
            </a:r>
            <a:r>
              <a:rPr lang="zh-CN" altLang="en-US" sz="3200" dirty="0" smtClean="0"/>
              <a:t>结果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695481"/>
              </p:ext>
            </p:extLst>
          </p:nvPr>
        </p:nvGraphicFramePr>
        <p:xfrm>
          <a:off x="353843" y="1284052"/>
          <a:ext cx="8161507" cy="518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78" y="606425"/>
            <a:ext cx="7886700" cy="792884"/>
          </a:xfrm>
        </p:spPr>
        <p:txBody>
          <a:bodyPr/>
          <a:lstStyle/>
          <a:p>
            <a:r>
              <a:rPr lang="zh-CN" altLang="en-US" dirty="0" smtClean="0"/>
              <a:t>取</a:t>
            </a:r>
            <a:r>
              <a:rPr lang="en-US" altLang="zh-CN" dirty="0" smtClean="0"/>
              <a:t>0-3.5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上升过程作为线性拟合标准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708325"/>
              </p:ext>
            </p:extLst>
          </p:nvPr>
        </p:nvGraphicFramePr>
        <p:xfrm>
          <a:off x="457201" y="1399309"/>
          <a:ext cx="7988877" cy="529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78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5mL YPAD</a:t>
            </a:r>
            <a:r>
              <a:rPr lang="zh-CN" altLang="en-US" dirty="0"/>
              <a:t>过</a:t>
            </a:r>
            <a:r>
              <a:rPr lang="zh-CN" altLang="en-US" dirty="0" smtClean="0"/>
              <a:t>夜培养至</a:t>
            </a:r>
            <a:r>
              <a:rPr lang="en-US" altLang="zh-CN" dirty="0" smtClean="0"/>
              <a:t>OD600~0.8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     2</a:t>
            </a:r>
            <a:r>
              <a:rPr lang="zh-CN" altLang="en-US" dirty="0" smtClean="0"/>
              <a:t>、转到透明培养液</a:t>
            </a:r>
            <a:r>
              <a:rPr lang="en-US" altLang="zh-CN" dirty="0" smtClean="0"/>
              <a:t>SC</a:t>
            </a:r>
            <a:r>
              <a:rPr lang="zh-CN" altLang="en-US" dirty="0" smtClean="0"/>
              <a:t>中，初始</a:t>
            </a:r>
            <a:r>
              <a:rPr lang="en-US" altLang="zh-CN" dirty="0" smtClean="0"/>
              <a:t>OD600~0.1</a:t>
            </a:r>
            <a:r>
              <a:rPr lang="zh-CN" altLang="en-US" dirty="0" smtClean="0"/>
              <a:t>，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再放到摇床培养至</a:t>
            </a:r>
            <a:r>
              <a:rPr lang="en-US" altLang="zh-CN" dirty="0" smtClean="0"/>
              <a:t>0.4~0.6</a:t>
            </a:r>
            <a:r>
              <a:rPr lang="zh-CN" altLang="en-US" dirty="0" smtClean="0"/>
              <a:t>之后；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3</a:t>
            </a:r>
            <a:r>
              <a:rPr lang="zh-CN" altLang="en-US" dirty="0" smtClean="0"/>
              <a:t>、将菌液打入芯片中，用泵把注射器的</a:t>
            </a:r>
            <a:r>
              <a:rPr lang="en-US" altLang="zh-CN" dirty="0" smtClean="0"/>
              <a:t>SC		</a:t>
            </a:r>
            <a:r>
              <a:rPr lang="zh-CN" altLang="en-US" dirty="0" smtClean="0"/>
              <a:t>培养液以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微升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小时的速度推入芯片</a:t>
            </a:r>
            <a:r>
              <a:rPr lang="en-US" altLang="zh-CN" dirty="0" smtClean="0"/>
              <a:t>		</a:t>
            </a:r>
            <a:r>
              <a:rPr lang="zh-CN" altLang="en-US" dirty="0" smtClean="0"/>
              <a:t>通道中；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4</a:t>
            </a:r>
            <a:r>
              <a:rPr lang="zh-CN" altLang="en-US" dirty="0" smtClean="0"/>
              <a:t>、让酵母菌在芯片中无</a:t>
            </a:r>
            <a:r>
              <a:rPr lang="en-US" altLang="zh-CN" dirty="0" smtClean="0"/>
              <a:t>HU</a:t>
            </a:r>
            <a:r>
              <a:rPr lang="zh-CN" altLang="en-US" dirty="0" smtClean="0"/>
              <a:t>刺激的条件下生</a:t>
            </a:r>
            <a:r>
              <a:rPr lang="en-US" altLang="zh-CN" dirty="0" smtClean="0"/>
              <a:t>		</a:t>
            </a:r>
            <a:r>
              <a:rPr lang="zh-CN" altLang="en-US" dirty="0" smtClean="0"/>
              <a:t>长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个小时；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	     5</a:t>
            </a:r>
            <a:r>
              <a:rPr lang="zh-CN" altLang="en-US" dirty="0" smtClean="0"/>
              <a:t>、通入不同浓度的</a:t>
            </a:r>
            <a:r>
              <a:rPr lang="en-US" altLang="zh-CN" dirty="0" smtClean="0"/>
              <a:t>HU</a:t>
            </a:r>
            <a:r>
              <a:rPr lang="zh-CN" altLang="en-US" dirty="0"/>
              <a:t>溶</a:t>
            </a:r>
            <a:r>
              <a:rPr lang="zh-CN" altLang="en-US" dirty="0" smtClean="0"/>
              <a:t>液，立刻进行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		</a:t>
            </a:r>
            <a:r>
              <a:rPr lang="zh-CN" altLang="en-US" dirty="0" smtClean="0"/>
              <a:t>荧光拍摄。</a:t>
            </a: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二</a:t>
            </a:r>
            <a:r>
              <a:rPr lang="zh-CN" altLang="en-US" sz="3200" dirty="0" smtClean="0"/>
              <a:t>、荧光显微镜观测单细胞荧光变化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09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961066"/>
              </p:ext>
            </p:extLst>
          </p:nvPr>
        </p:nvGraphicFramePr>
        <p:xfrm>
          <a:off x="109728" y="102108"/>
          <a:ext cx="8790432" cy="656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49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06977" y="703407"/>
            <a:ext cx="8362950" cy="440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r>
              <a:rPr lang="zh-CN" altLang="en-US" dirty="0" smtClean="0"/>
              <a:t>细胞荧光强度值计算方法：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4000" dirty="0" smtClean="0"/>
              <a:t>   </a:t>
            </a:r>
            <a:r>
              <a:rPr lang="zh-CN" altLang="en-US" dirty="0" smtClean="0"/>
              <a:t>细胞总荧光强度平均值－ 背景荧光强度平均值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7" y="2507672"/>
            <a:ext cx="3749387" cy="374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21" y="2507672"/>
            <a:ext cx="3742006" cy="374938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94909" y="4382365"/>
            <a:ext cx="61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311" y="840887"/>
            <a:ext cx="7886700" cy="1316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细胞周期的判断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两</a:t>
            </a:r>
            <a:r>
              <a:rPr lang="zh-CN" altLang="en-US" dirty="0" smtClean="0"/>
              <a:t>次出芽的间隔时间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10min</a:t>
            </a:r>
            <a:r>
              <a:rPr lang="zh-CN" altLang="en-US" dirty="0"/>
              <a:t>左</a:t>
            </a:r>
            <a:r>
              <a:rPr lang="zh-CN" altLang="en-US" dirty="0" smtClean="0"/>
              <a:t>右的误差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" y="2386013"/>
            <a:ext cx="3193074" cy="3765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8" y="2386013"/>
            <a:ext cx="4042213" cy="37568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73723" y="3962400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41630" y="3811373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6" y="554476"/>
            <a:ext cx="7940240" cy="4413899"/>
          </a:xfrm>
        </p:spPr>
        <p:txBody>
          <a:bodyPr/>
          <a:lstStyle/>
          <a:p>
            <a:r>
              <a:rPr lang="zh-CN" altLang="en-US" dirty="0"/>
              <a:t>受</a:t>
            </a:r>
            <a:r>
              <a:rPr lang="zh-CN" altLang="en-US" dirty="0" smtClean="0"/>
              <a:t>到低浓度刺激后，某些细胞</a:t>
            </a:r>
            <a:r>
              <a:rPr lang="en-US" altLang="zh-CN" dirty="0" smtClean="0"/>
              <a:t>arrest</a:t>
            </a:r>
            <a:r>
              <a:rPr lang="zh-CN" altLang="en-US" dirty="0" smtClean="0"/>
              <a:t>时间较长，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水平</a:t>
            </a:r>
            <a:r>
              <a:rPr lang="zh-CN" altLang="en-US" dirty="0"/>
              <a:t>同</a:t>
            </a:r>
            <a:r>
              <a:rPr lang="zh-CN" altLang="en-US" dirty="0" smtClean="0"/>
              <a:t>样可以很高，猜测是营养导致的</a:t>
            </a:r>
            <a:r>
              <a:rPr lang="en-US" altLang="zh-CN" dirty="0" smtClean="0"/>
              <a:t>Replication Stress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39218"/>
              </p:ext>
            </p:extLst>
          </p:nvPr>
        </p:nvGraphicFramePr>
        <p:xfrm>
          <a:off x="559378" y="1916347"/>
          <a:ext cx="8244154" cy="476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9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59" y="1008501"/>
            <a:ext cx="7886700" cy="4351338"/>
          </a:xfrm>
        </p:spPr>
        <p:txBody>
          <a:bodyPr/>
          <a:lstStyle/>
          <a:p>
            <a:r>
              <a:rPr lang="zh-CN" altLang="en-US" dirty="0" smtClean="0"/>
              <a:t>离腔室入口远的地方细胞生长容易受到营养限制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6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814344"/>
              </p:ext>
            </p:extLst>
          </p:nvPr>
        </p:nvGraphicFramePr>
        <p:xfrm>
          <a:off x="1342417" y="1984443"/>
          <a:ext cx="6381346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4914" y="745854"/>
            <a:ext cx="7886700" cy="645201"/>
          </a:xfrm>
        </p:spPr>
        <p:txBody>
          <a:bodyPr/>
          <a:lstStyle/>
          <a:p>
            <a:r>
              <a:rPr lang="zh-CN" altLang="en-US" dirty="0" smtClean="0"/>
              <a:t>是否有阈值？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2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926598"/>
              </p:ext>
            </p:extLst>
          </p:nvPr>
        </p:nvGraphicFramePr>
        <p:xfrm>
          <a:off x="680935" y="666345"/>
          <a:ext cx="7529209" cy="553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2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876476"/>
              </p:ext>
            </p:extLst>
          </p:nvPr>
        </p:nvGraphicFramePr>
        <p:xfrm>
          <a:off x="651753" y="817125"/>
          <a:ext cx="7918315" cy="55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3007" y="259471"/>
            <a:ext cx="7886700" cy="645201"/>
          </a:xfrm>
        </p:spPr>
        <p:txBody>
          <a:bodyPr/>
          <a:lstStyle/>
          <a:p>
            <a:r>
              <a:rPr lang="en-US" altLang="zh-CN" dirty="0" smtClean="0"/>
              <a:t>Cell Cycle Delay Time 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HU</a:t>
            </a:r>
            <a:r>
              <a:rPr lang="zh-CN" altLang="en-US" dirty="0" smtClean="0"/>
              <a:t>浓度大致呈线性关系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2014/12/19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3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58" y="291830"/>
            <a:ext cx="6229351" cy="49611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WT 20mM &amp; 80mM </a:t>
            </a:r>
            <a:r>
              <a:rPr lang="zh-CN" altLang="en-US" sz="2800" dirty="0" smtClean="0"/>
              <a:t>分析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646" y="1021405"/>
            <a:ext cx="8715984" cy="7587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vs Cell Cycle Time</a:t>
            </a:r>
          </a:p>
          <a:p>
            <a:pPr marL="0" indent="0">
              <a:buNone/>
            </a:pPr>
            <a:r>
              <a:rPr lang="en-US" altLang="zh-CN" dirty="0" smtClean="0"/>
              <a:t>       Positive correlation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758935"/>
              </p:ext>
            </p:extLst>
          </p:nvPr>
        </p:nvGraphicFramePr>
        <p:xfrm>
          <a:off x="1" y="2363820"/>
          <a:ext cx="4572000" cy="438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418288"/>
              </p:ext>
            </p:extLst>
          </p:nvPr>
        </p:nvGraphicFramePr>
        <p:xfrm>
          <a:off x="4630365" y="2363821"/>
          <a:ext cx="4513633" cy="4588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13368"/>
              </p:ext>
            </p:extLst>
          </p:nvPr>
        </p:nvGraphicFramePr>
        <p:xfrm>
          <a:off x="2675107" y="2276272"/>
          <a:ext cx="1750978" cy="532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258"/>
                <a:gridCol w="636720"/>
              </a:tblGrid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细胞数量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189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细胞周期标准差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25.49585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24836"/>
              </p:ext>
            </p:extLst>
          </p:nvPr>
        </p:nvGraphicFramePr>
        <p:xfrm>
          <a:off x="7217923" y="2266545"/>
          <a:ext cx="17526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/>
                <a:gridCol w="6604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细胞数量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279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细胞周期标准差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44.93489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7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128595"/>
              </p:ext>
            </p:extLst>
          </p:nvPr>
        </p:nvGraphicFramePr>
        <p:xfrm>
          <a:off x="4220751" y="1843472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511467"/>
              </p:ext>
            </p:extLst>
          </p:nvPr>
        </p:nvGraphicFramePr>
        <p:xfrm>
          <a:off x="83253" y="1694315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59923" y="525294"/>
            <a:ext cx="8589524" cy="56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Time Series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936517"/>
              </p:ext>
            </p:extLst>
          </p:nvPr>
        </p:nvGraphicFramePr>
        <p:xfrm>
          <a:off x="107003" y="141050"/>
          <a:ext cx="8900809" cy="66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87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396166"/>
              </p:ext>
            </p:extLst>
          </p:nvPr>
        </p:nvGraphicFramePr>
        <p:xfrm>
          <a:off x="158114" y="1676804"/>
          <a:ext cx="5036456" cy="4869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897" y="476656"/>
            <a:ext cx="3888728" cy="301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2014/12/26 9:00</a:t>
            </a:r>
            <a:r>
              <a:rPr lang="en-US" altLang="zh-CN" dirty="0"/>
              <a:t> </a:t>
            </a:r>
            <a:r>
              <a:rPr lang="zh-CN" altLang="en-US" dirty="0" smtClean="0"/>
              <a:t>网络组会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8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Time-lapse fluorescence imaging </a:t>
            </a:r>
            <a:r>
              <a:rPr lang="en-US" altLang="zh-CN" dirty="0" smtClean="0"/>
              <a:t>of single cell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Advantages: </a:t>
            </a:r>
          </a:p>
          <a:p>
            <a:r>
              <a:rPr lang="en-US" altLang="zh-CN" sz="2000" dirty="0" smtClean="0"/>
              <a:t>High temporal resolution(5 min);</a:t>
            </a:r>
          </a:p>
          <a:p>
            <a:r>
              <a:rPr lang="en-US" altLang="zh-CN" sz="2000" dirty="0" smtClean="0"/>
              <a:t>Cell Cycle Delay Time</a:t>
            </a:r>
            <a:r>
              <a:rPr lang="en-US" altLang="zh-CN" sz="2000" dirty="0"/>
              <a:t>.</a:t>
            </a:r>
            <a:endParaRPr lang="en-US" altLang="zh-CN" sz="2000" dirty="0" smtClean="0"/>
          </a:p>
          <a:p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59397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09 20 xy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9358" t="12781" r="-4" b="2740"/>
          <a:stretch/>
        </p:blipFill>
        <p:spPr>
          <a:xfrm>
            <a:off x="3203848" y="4940052"/>
            <a:ext cx="1370576" cy="1441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86989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0778" y="4492202"/>
            <a:ext cx="13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Wild Type</a:t>
            </a:r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7 hours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7" name="20141216 10mM xy40c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543697" y="3105408"/>
            <a:ext cx="1332559" cy="1440000"/>
          </a:xfrm>
          <a:prstGeom prst="rect">
            <a:avLst/>
          </a:prstGeom>
        </p:spPr>
      </p:pic>
      <p:pic>
        <p:nvPicPr>
          <p:cNvPr id="18" name="20141216 10mM xy40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1"/>
          <a:srcRect l="4878" r="2428"/>
          <a:stretch/>
        </p:blipFill>
        <p:spPr>
          <a:xfrm>
            <a:off x="6873289" y="3106380"/>
            <a:ext cx="1368152" cy="1439028"/>
          </a:xfrm>
          <a:prstGeom prst="rect">
            <a:avLst/>
          </a:prstGeom>
        </p:spPr>
      </p:pic>
      <p:pic>
        <p:nvPicPr>
          <p:cNvPr id="19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2"/>
          <a:srcRect l="12746" t="8700" b="4527"/>
          <a:stretch/>
        </p:blipFill>
        <p:spPr>
          <a:xfrm>
            <a:off x="1835696" y="4933735"/>
            <a:ext cx="1368152" cy="1447593"/>
          </a:xfrm>
          <a:prstGeom prst="rect">
            <a:avLst/>
          </a:prstGeom>
        </p:spPr>
      </p:pic>
      <p:pic>
        <p:nvPicPr>
          <p:cNvPr id="20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544221" y="4884013"/>
            <a:ext cx="1332035" cy="1440000"/>
          </a:xfrm>
          <a:prstGeom prst="rect">
            <a:avLst/>
          </a:prstGeom>
        </p:spPr>
      </p:pic>
      <p:pic>
        <p:nvPicPr>
          <p:cNvPr id="21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4"/>
          <a:srcRect b="7926"/>
          <a:stretch/>
        </p:blipFill>
        <p:spPr>
          <a:xfrm>
            <a:off x="6873289" y="4884013"/>
            <a:ext cx="1354460" cy="144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59397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86989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4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25" name="4mM xy 17 c1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5"/>
          <a:srcRect l="5923" t="3877" b="8359"/>
          <a:stretch/>
        </p:blipFill>
        <p:spPr>
          <a:xfrm>
            <a:off x="1835696" y="3074153"/>
            <a:ext cx="1354591" cy="1512168"/>
          </a:xfrm>
          <a:prstGeom prst="rect">
            <a:avLst/>
          </a:prstGeom>
        </p:spPr>
      </p:pic>
      <p:pic>
        <p:nvPicPr>
          <p:cNvPr id="26" name="4mM xy 13 c2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6"/>
          <a:srcRect l="2899" r="2081" b="8016"/>
          <a:stretch/>
        </p:blipFill>
        <p:spPr>
          <a:xfrm>
            <a:off x="3203847" y="3074153"/>
            <a:ext cx="1368153" cy="15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5820" y="19421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16 10mM xy40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0120" y="547708"/>
            <a:ext cx="1332559" cy="1440000"/>
          </a:xfrm>
          <a:prstGeom prst="rect">
            <a:avLst/>
          </a:prstGeom>
        </p:spPr>
      </p:pic>
      <p:pic>
        <p:nvPicPr>
          <p:cNvPr id="9" name="20141216 10mM xy40c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4878" r="2428"/>
          <a:stretch/>
        </p:blipFill>
        <p:spPr>
          <a:xfrm>
            <a:off x="1979712" y="548680"/>
            <a:ext cx="1368152" cy="1439028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169663"/>
              </p:ext>
            </p:extLst>
          </p:nvPr>
        </p:nvGraphicFramePr>
        <p:xfrm>
          <a:off x="4788024" y="88405"/>
          <a:ext cx="3422936" cy="2358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11" name="20141209 20 xy5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8"/>
          <a:srcRect l="9358" t="12781" r="-4" b="2740"/>
          <a:stretch/>
        </p:blipFill>
        <p:spPr>
          <a:xfrm>
            <a:off x="2018272" y="2663676"/>
            <a:ext cx="1370576" cy="1441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1413" y="4164119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13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9"/>
          <a:srcRect l="12746" t="8700" b="4527"/>
          <a:stretch/>
        </p:blipFill>
        <p:spPr>
          <a:xfrm>
            <a:off x="650120" y="2657359"/>
            <a:ext cx="1368152" cy="144759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382850" y="1178549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074703"/>
              </p:ext>
            </p:extLst>
          </p:nvPr>
        </p:nvGraphicFramePr>
        <p:xfrm>
          <a:off x="6231983" y="2301382"/>
          <a:ext cx="288032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346701"/>
              </p:ext>
            </p:extLst>
          </p:nvPr>
        </p:nvGraphicFramePr>
        <p:xfrm>
          <a:off x="3563888" y="2311460"/>
          <a:ext cx="2664296" cy="208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V="1">
            <a:off x="2667713" y="1171406"/>
            <a:ext cx="177740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47677" y="4774603"/>
            <a:ext cx="1332035" cy="1440000"/>
          </a:xfrm>
          <a:prstGeom prst="rect">
            <a:avLst/>
          </a:prstGeom>
        </p:spPr>
      </p:pic>
      <p:pic>
        <p:nvPicPr>
          <p:cNvPr id="26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3"/>
          <a:srcRect b="7926"/>
          <a:stretch/>
        </p:blipFill>
        <p:spPr>
          <a:xfrm>
            <a:off x="1976745" y="4774603"/>
            <a:ext cx="1354460" cy="144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62853" y="633108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99592" y="3419541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72403" y="3523576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55258" y="3038735"/>
            <a:ext cx="396471" cy="11524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845453" y="3132749"/>
            <a:ext cx="426826" cy="4246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003682"/>
              </p:ext>
            </p:extLst>
          </p:nvPr>
        </p:nvGraphicFramePr>
        <p:xfrm>
          <a:off x="5076056" y="4513155"/>
          <a:ext cx="2620076" cy="2152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48" name="Straight Arrow Connector 47"/>
          <p:cNvCxnSpPr/>
          <p:nvPr/>
        </p:nvCxnSpPr>
        <p:spPr>
          <a:xfrm flipH="1" flipV="1">
            <a:off x="1376752" y="5527887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2756583" y="5584805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1.Time Series of Rnr3-gfp Fluorescence Intensity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735612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2392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281243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50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.Cell cycle delay time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572000" y="1196752"/>
          <a:ext cx="4464496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24128" y="6165304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Rad9 deletion Strain</a:t>
            </a:r>
            <a:endParaRPr lang="zh-CN" altLang="en-US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275901"/>
              </p:ext>
            </p:extLst>
          </p:nvPr>
        </p:nvGraphicFramePr>
        <p:xfrm>
          <a:off x="-12500" y="1331640"/>
          <a:ext cx="4536504" cy="4450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0364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87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2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1hr HU pulse test with 20mM HU stimulation</a:t>
            </a:r>
            <a:endParaRPr lang="zh-CN" altLang="en-US" sz="3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615310"/>
              </p:ext>
            </p:extLst>
          </p:nvPr>
        </p:nvGraphicFramePr>
        <p:xfrm>
          <a:off x="1089498" y="1679038"/>
          <a:ext cx="6780179" cy="4750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92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577" y="1007475"/>
            <a:ext cx="7886700" cy="6758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Simplified model of </a:t>
            </a:r>
            <a:r>
              <a:rPr lang="en-US" altLang="zh-CN" dirty="0" smtClean="0"/>
              <a:t>S-phase </a:t>
            </a:r>
            <a:r>
              <a:rPr lang="en-US" altLang="zh-CN" dirty="0"/>
              <a:t>checkpoint pathway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5325760" y="2920182"/>
            <a:ext cx="3243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altLang="zh-CN" dirty="0"/>
              <a:t>Sml1 degradation function with different concentrations of HU;</a:t>
            </a:r>
          </a:p>
          <a:p>
            <a:pPr marL="257175" indent="-257175">
              <a:buAutoNum type="arabicPeriod"/>
            </a:pPr>
            <a:r>
              <a:rPr lang="en-US" altLang="zh-CN" dirty="0"/>
              <a:t>Rnr3 synthesis function with [HU];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96730" y="2683108"/>
            <a:ext cx="4534391" cy="3428804"/>
            <a:chOff x="145149" y="1375409"/>
            <a:chExt cx="6045854" cy="4571738"/>
          </a:xfrm>
        </p:grpSpPr>
        <p:grpSp>
          <p:nvGrpSpPr>
            <p:cNvPr id="21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111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9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8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07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20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6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直接连接符 48"/>
                      <p:cNvCxnSpPr>
                        <a:endCxn id="47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9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10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7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8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1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4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8" name="直接箭头连接符 37"/>
                      <p:cNvCxnSpPr>
                        <a:stCxn id="3" idx="0"/>
                        <a:endCxn id="27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7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5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5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7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8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9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0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2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3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90" name="直接箭头连接符 89"/>
                      <p:cNvCxnSpPr>
                        <a:stCxn id="7" idx="2"/>
                        <a:endCxn id="67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5" name="直接箭头连接符 94"/>
                      <p:cNvCxnSpPr>
                        <a:stCxn id="67" idx="2"/>
                        <a:endCxn id="68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直接箭头连接符 96"/>
                      <p:cNvCxnSpPr>
                        <a:stCxn id="67" idx="2"/>
                        <a:endCxn id="69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直接箭头连接符 98"/>
                      <p:cNvCxnSpPr>
                        <a:stCxn id="68" idx="2"/>
                        <a:endCxn id="70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直接箭头连接符 100"/>
                      <p:cNvCxnSpPr>
                        <a:stCxn id="69" idx="2"/>
                        <a:endCxn id="70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直接箭头连接符 104"/>
                      <p:cNvCxnSpPr>
                        <a:stCxn id="70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24" name="直接连接符 23"/>
            <p:cNvCxnSpPr>
              <a:stCxn id="70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endCxn id="72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左大括号 43"/>
          <p:cNvSpPr/>
          <p:nvPr/>
        </p:nvSpPr>
        <p:spPr>
          <a:xfrm>
            <a:off x="6313364" y="4433803"/>
            <a:ext cx="86710" cy="1127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文本框 70"/>
          <p:cNvSpPr txBox="1"/>
          <p:nvPr/>
        </p:nvSpPr>
        <p:spPr>
          <a:xfrm>
            <a:off x="5325760" y="4550025"/>
            <a:ext cx="3243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</a:p>
          <a:p>
            <a:r>
              <a:rPr lang="en-US" altLang="zh-CN" dirty="0"/>
              <a:t>        [HU]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Response of checkpoint pathway in mutant strain.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82977" y="4339465"/>
            <a:ext cx="13930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zh-CN" sz="1350" dirty="0"/>
              <a:t>mrc1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rad9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 rad9Δ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</a:t>
            </a:r>
            <a:r>
              <a:rPr lang="el-GR" altLang="zh-CN" sz="1350" dirty="0"/>
              <a:t>Δ</a:t>
            </a:r>
            <a:r>
              <a:rPr lang="en-US" altLang="zh-CN" sz="1350" dirty="0"/>
              <a:t> rad53</a:t>
            </a:r>
            <a:r>
              <a:rPr lang="el-GR" altLang="zh-CN" sz="1350" dirty="0"/>
              <a:t>Δ</a:t>
            </a:r>
            <a:endParaRPr lang="zh-CN" altLang="zh-CN" sz="1350" dirty="0"/>
          </a:p>
        </p:txBody>
      </p:sp>
      <p:sp>
        <p:nvSpPr>
          <p:cNvPr id="48" name="矩形 47"/>
          <p:cNvSpPr/>
          <p:nvPr/>
        </p:nvSpPr>
        <p:spPr>
          <a:xfrm>
            <a:off x="715905" y="5319289"/>
            <a:ext cx="91806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862257" y="5480328"/>
            <a:ext cx="829693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0321" y="5118846"/>
            <a:ext cx="9955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9527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WT </a:t>
            </a:r>
            <a:r>
              <a:rPr lang="en-US" altLang="zh-CN" sz="3600" dirty="0"/>
              <a:t>Rad9</a:t>
            </a:r>
            <a:r>
              <a:rPr lang="zh-CN" altLang="en-US" sz="2400" dirty="0"/>
              <a:t>△ </a:t>
            </a:r>
            <a:r>
              <a:rPr lang="zh-CN" altLang="en-US" sz="2400" dirty="0" smtClean="0"/>
              <a:t> </a:t>
            </a:r>
            <a:r>
              <a:rPr lang="en-US" altLang="zh-CN" sz="3600" dirty="0" smtClean="0"/>
              <a:t>Mrc1</a:t>
            </a:r>
            <a:r>
              <a:rPr lang="zh-CN" altLang="en-US" sz="2400" dirty="0" smtClean="0"/>
              <a:t>△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10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and 20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HU stimulation(single-cell)</a:t>
            </a:r>
            <a:endParaRPr lang="zh-CN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83991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066231"/>
              </p:ext>
            </p:extLst>
          </p:nvPr>
        </p:nvGraphicFramePr>
        <p:xfrm>
          <a:off x="145917" y="2490282"/>
          <a:ext cx="4727640" cy="436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687238"/>
              </p:ext>
            </p:extLst>
          </p:nvPr>
        </p:nvGraphicFramePr>
        <p:xfrm>
          <a:off x="4737370" y="2412460"/>
          <a:ext cx="4406630" cy="4445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99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510435"/>
              </p:ext>
            </p:extLst>
          </p:nvPr>
        </p:nvGraphicFramePr>
        <p:xfrm>
          <a:off x="168331" y="85625"/>
          <a:ext cx="8722750" cy="655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80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344543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85961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1101" y="833404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7" y="629124"/>
            <a:ext cx="7886700" cy="509013"/>
          </a:xfrm>
        </p:spPr>
        <p:txBody>
          <a:bodyPr/>
          <a:lstStyle/>
          <a:p>
            <a:r>
              <a:rPr lang="en-US" altLang="zh-CN" dirty="0"/>
              <a:t>Rad9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015356"/>
              </p:ext>
            </p:extLst>
          </p:nvPr>
        </p:nvGraphicFramePr>
        <p:xfrm>
          <a:off x="194553" y="1459149"/>
          <a:ext cx="4484451" cy="4688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939679"/>
              </p:ext>
            </p:extLst>
          </p:nvPr>
        </p:nvGraphicFramePr>
        <p:xfrm>
          <a:off x="4617687" y="1585608"/>
          <a:ext cx="4351216" cy="450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34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531846"/>
            <a:ext cx="7886700" cy="4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Mrc1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4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8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61044"/>
              </p:ext>
            </p:extLst>
          </p:nvPr>
        </p:nvGraphicFramePr>
        <p:xfrm>
          <a:off x="294640" y="1039494"/>
          <a:ext cx="8656320" cy="561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/>
        </p:nvSpPr>
        <p:spPr>
          <a:xfrm>
            <a:off x="1257300" y="152400"/>
            <a:ext cx="7886700" cy="846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/>
              <a:t>Wild Type with 20 </a:t>
            </a:r>
            <a:r>
              <a:rPr lang="en-US" altLang="zh-CN" sz="3600" b="1" dirty="0" err="1" smtClean="0"/>
              <a:t>mM</a:t>
            </a:r>
            <a:r>
              <a:rPr lang="en-US" altLang="zh-CN" sz="3600" b="1" dirty="0" smtClean="0"/>
              <a:t> HU(33 cells) 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5034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" y="266701"/>
            <a:ext cx="4950239" cy="3279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66701"/>
            <a:ext cx="3759200" cy="3431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95" y="3781960"/>
            <a:ext cx="4275533" cy="28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0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Polynomial Curve Fitting with different degree n 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9199"/>
            <a:ext cx="8092440" cy="467804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Time series Curve Fitting</a:t>
            </a:r>
            <a:endParaRPr lang="zh-CN" alt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66" y="1748790"/>
            <a:ext cx="4863141" cy="4775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4744"/>
          <a:stretch/>
        </p:blipFill>
        <p:spPr>
          <a:xfrm>
            <a:off x="4786009" y="1800156"/>
            <a:ext cx="4260874" cy="4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3" y="6986"/>
            <a:ext cx="3976723" cy="390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0"/>
            <a:ext cx="3988072" cy="3911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3911866"/>
            <a:ext cx="3653783" cy="2740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3911866"/>
            <a:ext cx="3653783" cy="27403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94960" y="2868930"/>
            <a:ext cx="617220" cy="7772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94960" y="5977890"/>
            <a:ext cx="531037" cy="53721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5051" y="312988"/>
            <a:ext cx="8092440" cy="1003894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8 or 9</a:t>
            </a:r>
            <a:r>
              <a:rPr lang="zh-CN" altLang="en-US" sz="1800" dirty="0" smtClean="0"/>
              <a:t>？ </a:t>
            </a:r>
            <a:r>
              <a:rPr lang="en-US" altLang="zh-CN" sz="1800" dirty="0" smtClean="0"/>
              <a:t>Degree 9 curve fitting works nicely.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" y="1046167"/>
            <a:ext cx="3840479" cy="288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1046167"/>
            <a:ext cx="3840480" cy="2880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" y="4049961"/>
            <a:ext cx="3744052" cy="28080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3986187"/>
            <a:ext cx="3840480" cy="28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2014/7/18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4" y="4112650"/>
            <a:ext cx="3748800" cy="281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4052057"/>
            <a:ext cx="3748800" cy="2811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    </a:t>
            </a:r>
          </a:p>
          <a:p>
            <a:pPr algn="ctr"/>
            <a:r>
              <a:rPr lang="en-US" altLang="zh-CN" sz="2800" dirty="0" smtClean="0"/>
              <a:t>Example 1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150182"/>
            <a:ext cx="3830904" cy="2873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1150182"/>
            <a:ext cx="3830904" cy="28731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130" y="3188970"/>
            <a:ext cx="491490" cy="4000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685300" y="4124365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158986" y="4664332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7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3941828"/>
            <a:ext cx="3748800" cy="2811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</a:t>
            </a:r>
          </a:p>
          <a:p>
            <a:pPr algn="ctr"/>
            <a:r>
              <a:rPr lang="en-US" altLang="zh-CN" sz="2800" dirty="0" smtClean="0"/>
              <a:t>Example 2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1130228"/>
            <a:ext cx="3748800" cy="281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8" y="1130228"/>
            <a:ext cx="3748800" cy="281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8" y="3941828"/>
            <a:ext cx="3748800" cy="2811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92600" y="4635149"/>
            <a:ext cx="424140" cy="37459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875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curve fitting(n=9)</a:t>
            </a:r>
            <a:endParaRPr lang="zh-CN" altLang="en-US" sz="28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382255"/>
              </p:ext>
            </p:extLst>
          </p:nvPr>
        </p:nvGraphicFramePr>
        <p:xfrm>
          <a:off x="424369" y="1055711"/>
          <a:ext cx="8223521" cy="56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38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182325"/>
              </p:ext>
            </p:extLst>
          </p:nvPr>
        </p:nvGraphicFramePr>
        <p:xfrm>
          <a:off x="371475" y="95250"/>
          <a:ext cx="8401049" cy="666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83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418539" y="253934"/>
            <a:ext cx="7886700" cy="63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1690910"/>
            <a:ext cx="3072000" cy="2304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4246125"/>
            <a:ext cx="3072000" cy="230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1696990"/>
            <a:ext cx="3072000" cy="230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4246125"/>
            <a:ext cx="3072000" cy="230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/>
          <a:stretch/>
        </p:blipFill>
        <p:spPr>
          <a:xfrm>
            <a:off x="6031149" y="1703070"/>
            <a:ext cx="3013634" cy="230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/>
          <a:stretch/>
        </p:blipFill>
        <p:spPr>
          <a:xfrm>
            <a:off x="6050604" y="4246125"/>
            <a:ext cx="297472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r="1"/>
          <a:stretch/>
        </p:blipFill>
        <p:spPr>
          <a:xfrm>
            <a:off x="238429" y="1573814"/>
            <a:ext cx="3005847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/>
          <a:stretch/>
        </p:blipFill>
        <p:spPr>
          <a:xfrm>
            <a:off x="252919" y="4168304"/>
            <a:ext cx="2976868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1573814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1573814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4168304"/>
            <a:ext cx="3072000" cy="2304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752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1485157"/>
            <a:ext cx="3072000" cy="230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4223457"/>
            <a:ext cx="3072000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93" y="148515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/>
          <a:stretch/>
        </p:blipFill>
        <p:spPr>
          <a:xfrm>
            <a:off x="3300013" y="4223457"/>
            <a:ext cx="296908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1485157"/>
            <a:ext cx="3076571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4223457"/>
            <a:ext cx="3072000" cy="230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37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1417807"/>
            <a:ext cx="3076571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4145637"/>
            <a:ext cx="3076571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141780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4145637"/>
            <a:ext cx="3072000" cy="2304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85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065"/>
            <a:ext cx="2918400" cy="218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1882"/>
            <a:ext cx="2918400" cy="218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4041882"/>
            <a:ext cx="2834936" cy="2188800"/>
          </a:xfrm>
          <a:prstGeom prst="rect">
            <a:avLst/>
          </a:prstGeom>
        </p:spPr>
      </p:pic>
      <p:pic>
        <p:nvPicPr>
          <p:cNvPr id="14" name="Content Placeholder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1515065"/>
            <a:ext cx="2834936" cy="218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1543865"/>
            <a:ext cx="288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4070682"/>
            <a:ext cx="2880000" cy="216000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180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4073356"/>
            <a:ext cx="3072000" cy="2304000"/>
          </a:xfrm>
          <a:prstGeom prst="rect">
            <a:avLst/>
          </a:prstGeom>
        </p:spPr>
      </p:pic>
      <p:pic>
        <p:nvPicPr>
          <p:cNvPr id="5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1403891"/>
            <a:ext cx="3072000" cy="2304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0" y="1403891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28" y="4073356"/>
            <a:ext cx="3081142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47" y="1403891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/>
          <a:stretch/>
        </p:blipFill>
        <p:spPr>
          <a:xfrm>
            <a:off x="6120870" y="4073356"/>
            <a:ext cx="2978809" cy="2304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12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8306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3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1613089"/>
            <a:ext cx="3072000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1534539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4168304"/>
            <a:ext cx="3072000" cy="230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1534539"/>
            <a:ext cx="3072000" cy="230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4097052"/>
            <a:ext cx="3167002" cy="23752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6453" y="1408808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6596453" y="3964023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2015/2/9 10:00</a:t>
            </a:r>
            <a:br>
              <a:rPr lang="en-US" altLang="zh-CN" dirty="0" smtClean="0"/>
            </a:br>
            <a:r>
              <a:rPr lang="zh-CN" altLang="en-US" dirty="0" smtClean="0"/>
              <a:t>与李老师讨论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0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35047"/>
            <a:ext cx="2431915" cy="2427486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[Rnr3-gfp]/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First Cell Cycle After HU Stimulation</a:t>
            </a:r>
            <a:endParaRPr lang="zh-CN" altLang="en-US" sz="18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531380"/>
              </p:ext>
            </p:extLst>
          </p:nvPr>
        </p:nvGraphicFramePr>
        <p:xfrm>
          <a:off x="2431915" y="1192694"/>
          <a:ext cx="3101009" cy="2971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490149"/>
              </p:ext>
            </p:extLst>
          </p:nvPr>
        </p:nvGraphicFramePr>
        <p:xfrm>
          <a:off x="2341651" y="4143984"/>
          <a:ext cx="3142034" cy="2714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092254"/>
              </p:ext>
            </p:extLst>
          </p:nvPr>
        </p:nvGraphicFramePr>
        <p:xfrm>
          <a:off x="5555852" y="1212112"/>
          <a:ext cx="3247906" cy="2750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0266"/>
              </p:ext>
            </p:extLst>
          </p:nvPr>
        </p:nvGraphicFramePr>
        <p:xfrm>
          <a:off x="5613990" y="4104168"/>
          <a:ext cx="3296094" cy="2753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934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4704" r="6380" b="6407"/>
          <a:stretch/>
        </p:blipFill>
        <p:spPr>
          <a:xfrm>
            <a:off x="2672164" y="2348087"/>
            <a:ext cx="2006123" cy="1750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0247" y="970563"/>
            <a:ext cx="3753753" cy="40103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d[Rnr3-gfp]/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50792" y="648866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1972" y="6159932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4773"/>
              </p:ext>
            </p:extLst>
          </p:nvPr>
        </p:nvGraphicFramePr>
        <p:xfrm>
          <a:off x="422259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148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47</a:t>
                      </a:r>
                      <a:endParaRPr lang="zh-CN" altLang="en-US" sz="1050" dirty="0"/>
                    </a:p>
                  </a:txBody>
                  <a:tcPr/>
                </a:tc>
              </a:tr>
              <a:tr h="243629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109.36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27093" y="6488668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8115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5953" y="651053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3791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332" y="1241598"/>
            <a:ext cx="0" cy="5616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477761" y="1575008"/>
            <a:ext cx="12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Time/event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221336" y="503302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BUD1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03973" y="30521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~MAX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5118" r="6841" b="5086"/>
          <a:stretch/>
        </p:blipFill>
        <p:spPr>
          <a:xfrm>
            <a:off x="411572" y="2319843"/>
            <a:ext cx="2044549" cy="1754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6357" b="6250"/>
          <a:stretch/>
        </p:blipFill>
        <p:spPr>
          <a:xfrm>
            <a:off x="400048" y="4275461"/>
            <a:ext cx="2056073" cy="188447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59320"/>
              </p:ext>
            </p:extLst>
          </p:nvPr>
        </p:nvGraphicFramePr>
        <p:xfrm>
          <a:off x="2627592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34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38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131.05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5197" r="6792" b="5685"/>
          <a:stretch/>
        </p:blipFill>
        <p:spPr>
          <a:xfrm>
            <a:off x="2566068" y="4365752"/>
            <a:ext cx="2186685" cy="18562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7" r="6884" b="4988"/>
          <a:stretch/>
        </p:blipFill>
        <p:spPr>
          <a:xfrm>
            <a:off x="2533926" y="2329436"/>
            <a:ext cx="2144361" cy="1819073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7779"/>
              </p:ext>
            </p:extLst>
          </p:nvPr>
        </p:nvGraphicFramePr>
        <p:xfrm>
          <a:off x="4862700" y="1555173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148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4732" r="6474" b="6010"/>
          <a:stretch/>
        </p:blipFill>
        <p:spPr>
          <a:xfrm>
            <a:off x="4862700" y="4362923"/>
            <a:ext cx="2138111" cy="18590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5125" r="6994" b="5174"/>
          <a:stretch/>
        </p:blipFill>
        <p:spPr>
          <a:xfrm>
            <a:off x="4862700" y="2360435"/>
            <a:ext cx="2138111" cy="1729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4928" r="5316" b="5592"/>
          <a:stretch/>
        </p:blipFill>
        <p:spPr>
          <a:xfrm>
            <a:off x="4862700" y="2360435"/>
            <a:ext cx="2138111" cy="1765328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17943"/>
              </p:ext>
            </p:extLst>
          </p:nvPr>
        </p:nvGraphicFramePr>
        <p:xfrm>
          <a:off x="7000811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283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4525" r="7102" b="6542"/>
          <a:stretch/>
        </p:blipFill>
        <p:spPr>
          <a:xfrm>
            <a:off x="6950637" y="4362923"/>
            <a:ext cx="2193363" cy="18268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3821" r="6977" b="4264"/>
          <a:stretch/>
        </p:blipFill>
        <p:spPr>
          <a:xfrm>
            <a:off x="6927787" y="2348087"/>
            <a:ext cx="2216213" cy="17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7325" y="316930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0706" y="3212138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5774" y="3142850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79201" y="321213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8097" y="324356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5232" y="3215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5679" r="7103" b="6376"/>
          <a:stretch/>
        </p:blipFill>
        <p:spPr>
          <a:xfrm>
            <a:off x="32089" y="1032514"/>
            <a:ext cx="2105056" cy="18563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5827" y="382772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4335614" y="1007656"/>
            <a:ext cx="2384163" cy="191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4262" r="6934" b="4930"/>
          <a:stretch/>
        </p:blipFill>
        <p:spPr>
          <a:xfrm>
            <a:off x="2137146" y="1007656"/>
            <a:ext cx="2190306" cy="1951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593" r="8124" b="5936"/>
          <a:stretch/>
        </p:blipFill>
        <p:spPr>
          <a:xfrm>
            <a:off x="6603360" y="981200"/>
            <a:ext cx="2540640" cy="19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9543" y="2094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FACS Comparison- Rad53 T354A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327538"/>
              </p:ext>
            </p:extLst>
          </p:nvPr>
        </p:nvGraphicFramePr>
        <p:xfrm>
          <a:off x="4812030" y="1535047"/>
          <a:ext cx="4160520" cy="517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237015"/>
              </p:ext>
            </p:extLst>
          </p:nvPr>
        </p:nvGraphicFramePr>
        <p:xfrm>
          <a:off x="340242" y="1095154"/>
          <a:ext cx="4157330" cy="3200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98167"/>
              </p:ext>
            </p:extLst>
          </p:nvPr>
        </p:nvGraphicFramePr>
        <p:xfrm>
          <a:off x="510361" y="4268971"/>
          <a:ext cx="3870251" cy="258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4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Rad53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T354A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1540392" cy="4284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6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3144" y="1368425"/>
            <a:ext cx="1540392" cy="428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328859"/>
              </p:ext>
            </p:extLst>
          </p:nvPr>
        </p:nvGraphicFramePr>
        <p:xfrm>
          <a:off x="0" y="1796902"/>
          <a:ext cx="4572000" cy="4952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870675"/>
              </p:ext>
            </p:extLst>
          </p:nvPr>
        </p:nvGraphicFramePr>
        <p:xfrm>
          <a:off x="4435732" y="1754484"/>
          <a:ext cx="4708268" cy="4954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1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3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WT and Rad53 T354A 10mM 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897" y="1446140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Threshold: </a:t>
            </a:r>
            <a:r>
              <a:rPr lang="en-US" altLang="zh-CN" dirty="0" smtClean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0180" y="2125372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10mM HU</a:t>
            </a:r>
            <a:endParaRPr lang="zh-CN" alt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652237"/>
              </p:ext>
            </p:extLst>
          </p:nvPr>
        </p:nvGraphicFramePr>
        <p:xfrm>
          <a:off x="447897" y="2771703"/>
          <a:ext cx="3801935" cy="372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62922" y="2771703"/>
            <a:ext cx="2409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 smtClean="0"/>
              <a:t>8/38 ~ %21.05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 smtClean="0"/>
              <a:t>11/38 ~ %28.95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 smtClean="0"/>
              <a:t>12/38 ~ %31.58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/>
              <a:t>7</a:t>
            </a:r>
            <a:r>
              <a:rPr lang="en-US" altLang="zh-CN" dirty="0" smtClean="0"/>
              <a:t>/38 ~ %16.42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91247" y="2771703"/>
            <a:ext cx="2409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/>
              <a:t>18/38 ~ %</a:t>
            </a:r>
            <a:r>
              <a:rPr lang="en-US" altLang="zh-CN" dirty="0" smtClean="0"/>
              <a:t>47.37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/>
              <a:t>20/38 ~ %</a:t>
            </a:r>
            <a:r>
              <a:rPr lang="en-US" altLang="zh-CN" dirty="0" smtClean="0"/>
              <a:t>52.63</a:t>
            </a:r>
          </a:p>
        </p:txBody>
      </p:sp>
    </p:spTree>
    <p:extLst>
      <p:ext uri="{BB962C8B-B14F-4D97-AF65-F5344CB8AC3E}">
        <p14:creationId xmlns:p14="http://schemas.microsoft.com/office/powerpoint/2010/main" val="29787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357" y="91440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20mM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/32 ~ %9.38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19/32 ~ %59.38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5/32 ~ %15.62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/32 ~ %15.62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24/32 ~ %75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8/32 ~ %25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645894"/>
              </p:ext>
            </p:extLst>
          </p:nvPr>
        </p:nvGraphicFramePr>
        <p:xfrm>
          <a:off x="407051" y="1560731"/>
          <a:ext cx="4091939" cy="4020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6992"/>
            <a:ext cx="7149846" cy="946977"/>
          </a:xfrm>
        </p:spPr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5481"/>
            <a:ext cx="7886700" cy="3136519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使</a:t>
            </a:r>
            <a:r>
              <a:rPr lang="zh-CN" altLang="en-US" dirty="0" smtClean="0"/>
              <a:t>用相差相位镜拍摄（相差圈</a:t>
            </a:r>
            <a:r>
              <a:rPr lang="en-US" altLang="zh-CN" dirty="0" smtClean="0"/>
              <a:t>+</a:t>
            </a:r>
            <a:r>
              <a:rPr lang="zh-CN" altLang="en-US" dirty="0" smtClean="0"/>
              <a:t>物镜）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、拍摄的明场结果用</a:t>
            </a:r>
            <a:r>
              <a:rPr lang="en-US" altLang="zh-CN" dirty="0"/>
              <a:t> </a:t>
            </a:r>
            <a:r>
              <a:rPr lang="en-US" altLang="zh-CN" dirty="0" smtClean="0"/>
              <a:t>Image J </a:t>
            </a:r>
            <a:r>
              <a:rPr lang="zh-CN" altLang="en-US" dirty="0" smtClean="0"/>
              <a:t>处理得到</a:t>
            </a:r>
            <a:r>
              <a:rPr lang="en-US" altLang="zh-CN" dirty="0"/>
              <a:t> </a:t>
            </a:r>
            <a:r>
              <a:rPr lang="en-US" altLang="zh-CN" dirty="0" smtClean="0"/>
              <a:t>Mask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MATLAB </a:t>
            </a:r>
            <a:r>
              <a:rPr lang="en-US" altLang="zh-CN" dirty="0" err="1" smtClean="0"/>
              <a:t>cell_tracker</a:t>
            </a:r>
            <a:r>
              <a:rPr lang="en-US" altLang="zh-CN" dirty="0" smtClean="0"/>
              <a:t> </a:t>
            </a:r>
            <a:r>
              <a:rPr lang="zh-CN" altLang="en-US" dirty="0"/>
              <a:t>方</a:t>
            </a:r>
            <a:r>
              <a:rPr lang="zh-CN" altLang="en-US" dirty="0" smtClean="0"/>
              <a:t>法用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去匹配荧光图片（荧光图片经过转换为灰度图（</a:t>
            </a:r>
            <a:r>
              <a:rPr lang="en-US" altLang="zh-CN" dirty="0" smtClean="0"/>
              <a:t>8bit or 16bit</a:t>
            </a:r>
            <a:r>
              <a:rPr lang="zh-CN" altLang="en-US" dirty="0" smtClean="0"/>
              <a:t>））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、输出结果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4684550"/>
            <a:ext cx="7149846" cy="814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/>
              <a:t>待解决问题</a:t>
            </a:r>
            <a:endParaRPr lang="zh-CN" alt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5498591"/>
            <a:ext cx="7886700" cy="1011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处理的边界效果不好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3747" y="100584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Rad53 T354A</a:t>
            </a:r>
          </a:p>
          <a:p>
            <a:pPr algn="ctr"/>
            <a:r>
              <a:rPr lang="en-US" altLang="zh-CN" dirty="0" smtClean="0"/>
              <a:t>10mM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 smtClean="0"/>
              <a:t>1/10 ~ %10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2/10 ~ %20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 smtClean="0"/>
              <a:t>7/10 ~ %70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9/10 ~ %90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1/10 ~ %10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449840"/>
              </p:ext>
            </p:extLst>
          </p:nvPr>
        </p:nvGraphicFramePr>
        <p:xfrm>
          <a:off x="395005" y="1652171"/>
          <a:ext cx="3811235" cy="3984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67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Model Analysis</a:t>
            </a:r>
            <a:endParaRPr lang="zh-CN" alt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581014" y="281763"/>
            <a:ext cx="946298" cy="1774758"/>
            <a:chOff x="7102549" y="483781"/>
            <a:chExt cx="946298" cy="1774758"/>
          </a:xfrm>
        </p:grpSpPr>
        <p:sp>
          <p:nvSpPr>
            <p:cNvPr id="4" name="Rectangle 3"/>
            <p:cNvSpPr/>
            <p:nvPr/>
          </p:nvSpPr>
          <p:spPr>
            <a:xfrm>
              <a:off x="7102549" y="584791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ssDNA</a:t>
              </a:r>
              <a:endParaRPr lang="zh-CN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02549" y="1907665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Rad53</a:t>
              </a:r>
              <a:endParaRPr lang="zh-CN" altLang="en-US" dirty="0"/>
            </a:p>
          </p:txBody>
        </p:sp>
        <p:cxnSp>
          <p:nvCxnSpPr>
            <p:cNvPr id="9" name="Curved Connector 8"/>
            <p:cNvCxnSpPr>
              <a:stCxn id="7" idx="3"/>
              <a:endCxn id="7" idx="2"/>
            </p:cNvCxnSpPr>
            <p:nvPr/>
          </p:nvCxnSpPr>
          <p:spPr>
            <a:xfrm flipH="1">
              <a:off x="7575698" y="2083102"/>
              <a:ext cx="473149" cy="175437"/>
            </a:xfrm>
            <a:prstGeom prst="curvedConnector4">
              <a:avLst>
                <a:gd name="adj1" fmla="val -50562"/>
                <a:gd name="adj2" fmla="val 321213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4" idx="3"/>
              <a:endCxn id="7" idx="0"/>
            </p:cNvCxnSpPr>
            <p:nvPr/>
          </p:nvCxnSpPr>
          <p:spPr>
            <a:xfrm flipH="1">
              <a:off x="7575698" y="760228"/>
              <a:ext cx="473149" cy="1147437"/>
            </a:xfrm>
            <a:prstGeom prst="curvedConnector4">
              <a:avLst>
                <a:gd name="adj1" fmla="val -48315"/>
                <a:gd name="adj2" fmla="val 80811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" idx="1"/>
              <a:endCxn id="7" idx="1"/>
            </p:cNvCxnSpPr>
            <p:nvPr/>
          </p:nvCxnSpPr>
          <p:spPr>
            <a:xfrm rot="10800000" flipV="1">
              <a:off x="7102549" y="760228"/>
              <a:ext cx="12700" cy="1322874"/>
            </a:xfrm>
            <a:prstGeom prst="bentConnector3">
              <a:avLst>
                <a:gd name="adj1" fmla="val 3306976"/>
              </a:avLst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102549" y="483781"/>
              <a:ext cx="0" cy="552893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zh-CN" alt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1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𝑯𝑼</m:t>
                                        </m:r>
                                      </m:den>
                                    </m:f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(1−[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𝑅𝑎𝑑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])−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  <a:blipFill rotWithShape="0">
                <a:blip r:embed="rId3"/>
                <a:stretch>
                  <a:fillRect r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3487479" y="1131928"/>
            <a:ext cx="648586" cy="431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𝑊𝑖𝑙𝑑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=19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36" y="3281877"/>
            <a:ext cx="4020508" cy="29236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28" y="3306804"/>
            <a:ext cx="3986229" cy="28986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31" y="3380430"/>
            <a:ext cx="3902733" cy="28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475698"/>
            <a:ext cx="3429451" cy="25083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4" y="448809"/>
            <a:ext cx="3466214" cy="2535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ad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53 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354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altLang="zh-CN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1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2015/3/17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2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本学期工作计划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38" y="2475833"/>
            <a:ext cx="3585277" cy="1483594"/>
          </a:xfrm>
        </p:spPr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期检验点通路研究</a:t>
            </a:r>
            <a:endParaRPr lang="en-US" altLang="zh-CN" dirty="0" smtClean="0"/>
          </a:p>
        </p:txBody>
      </p:sp>
      <p:grpSp>
        <p:nvGrpSpPr>
          <p:cNvPr id="4" name="组合 41"/>
          <p:cNvGrpSpPr/>
          <p:nvPr/>
        </p:nvGrpSpPr>
        <p:grpSpPr>
          <a:xfrm>
            <a:off x="3867215" y="2420162"/>
            <a:ext cx="4991650" cy="3428804"/>
            <a:chOff x="145149" y="1375409"/>
            <a:chExt cx="6045854" cy="4571738"/>
          </a:xfrm>
        </p:grpSpPr>
        <p:grpSp>
          <p:nvGrpSpPr>
            <p:cNvPr id="5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8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1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2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14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5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16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17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直接连接符 48"/>
                      <p:cNvCxnSpPr>
                        <a:endCxn id="30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2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3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4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smtClean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5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6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7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8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29" name="直接箭头连接符 37"/>
                      <p:cNvCxnSpPr>
                        <a:stCxn id="13" idx="0"/>
                        <a:endCxn id="25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3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4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5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6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7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8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9" name="直接箭头连接符 89"/>
                      <p:cNvCxnSpPr>
                        <a:stCxn id="22" idx="2"/>
                        <a:endCxn id="33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94"/>
                      <p:cNvCxnSpPr>
                        <a:stCxn id="33" idx="2"/>
                        <a:endCxn id="34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接箭头连接符 96"/>
                      <p:cNvCxnSpPr>
                        <a:stCxn id="33" idx="2"/>
                        <a:endCxn id="35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直接箭头连接符 98"/>
                      <p:cNvCxnSpPr>
                        <a:stCxn id="34" idx="2"/>
                        <a:endCxn id="36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直接箭头连接符 100"/>
                      <p:cNvCxnSpPr>
                        <a:stCxn id="35" idx="2"/>
                        <a:endCxn id="36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直接箭头连接符 104"/>
                      <p:cNvCxnSpPr>
                        <a:stCxn id="36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6" name="直接连接符 23"/>
            <p:cNvCxnSpPr>
              <a:stCxn id="36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28"/>
            <p:cNvCxnSpPr>
              <a:endCxn id="37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7"/>
          <p:cNvSpPr/>
          <p:nvPr/>
        </p:nvSpPr>
        <p:spPr>
          <a:xfrm>
            <a:off x="4110615" y="5066175"/>
            <a:ext cx="95881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73"/>
          <p:cNvSpPr/>
          <p:nvPr/>
        </p:nvSpPr>
        <p:spPr>
          <a:xfrm>
            <a:off x="6256967" y="5227214"/>
            <a:ext cx="866520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5031" y="4865732"/>
            <a:ext cx="1039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  <p:pic>
        <p:nvPicPr>
          <p:cNvPr id="48" name="内容占位符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248" y="3494311"/>
            <a:ext cx="2976649" cy="248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/>
          <p:nvPr/>
        </p:nvSpPr>
        <p:spPr>
          <a:xfrm>
            <a:off x="5541872" y="4345345"/>
            <a:ext cx="1426139" cy="63212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实验部分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58299"/>
              </p:ext>
            </p:extLst>
          </p:nvPr>
        </p:nvGraphicFramePr>
        <p:xfrm>
          <a:off x="1513960" y="1925087"/>
          <a:ext cx="6312311" cy="599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422861"/>
              </p:ext>
            </p:extLst>
          </p:nvPr>
        </p:nvGraphicFramePr>
        <p:xfrm>
          <a:off x="934065" y="2679139"/>
          <a:ext cx="2920179" cy="242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153196"/>
              </p:ext>
            </p:extLst>
          </p:nvPr>
        </p:nvGraphicFramePr>
        <p:xfrm>
          <a:off x="3771200" y="2752039"/>
          <a:ext cx="2767251" cy="2055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6508543" y="2679139"/>
            <a:ext cx="2635457" cy="211694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2654230"/>
              </p:ext>
            </p:extLst>
          </p:nvPr>
        </p:nvGraphicFramePr>
        <p:xfrm>
          <a:off x="1" y="2679139"/>
          <a:ext cx="10717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9" name="Picture 8"/>
          <p:cNvPicPr>
            <a:picLocks noGrp="1"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72780" y="5025832"/>
            <a:ext cx="2362669" cy="183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047345" y="5025833"/>
            <a:ext cx="4523600" cy="159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、获得</a:t>
            </a:r>
            <a:r>
              <a:rPr lang="en-US" altLang="zh-CN" dirty="0" smtClean="0"/>
              <a:t>Rad53 T354A</a:t>
            </a:r>
            <a:r>
              <a:rPr lang="zh-CN" altLang="en-US" dirty="0" smtClean="0"/>
              <a:t>菌株数据，检查</a:t>
            </a:r>
            <a:r>
              <a:rPr lang="en-US" altLang="zh-CN" dirty="0" smtClean="0"/>
              <a:t>Rad53</a:t>
            </a:r>
            <a:r>
              <a:rPr lang="zh-CN" altLang="en-US" dirty="0"/>
              <a:t>磷酸</a:t>
            </a:r>
            <a:r>
              <a:rPr lang="zh-CN" altLang="en-US" dirty="0" smtClean="0"/>
              <a:t>化对激活阈值以及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 smtClean="0"/>
              <a:t>双峰分布的影响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、统计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/>
              <a:t>跳</a:t>
            </a:r>
            <a:r>
              <a:rPr lang="zh-CN" altLang="en-US" dirty="0" smtClean="0"/>
              <a:t>转情况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1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理论部分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ODE</a:t>
            </a:r>
            <a:r>
              <a:rPr lang="zh-CN" altLang="en-US" dirty="0" smtClean="0"/>
              <a:t>出发，</a:t>
            </a:r>
            <a:r>
              <a:rPr lang="en-US" altLang="zh-CN" dirty="0" smtClean="0"/>
              <a:t>Fitting </a:t>
            </a:r>
            <a:r>
              <a:rPr lang="zh-CN" altLang="en-US" dirty="0" smtClean="0"/>
              <a:t>实验，能解释实验出现的结果；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Gillespie</a:t>
            </a:r>
            <a:r>
              <a:rPr lang="zh-CN" altLang="en-US" dirty="0" smtClean="0"/>
              <a:t>模拟两个稳态之间跳转的情况。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170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2015/3/27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81" y="10940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Rad53 T354A  6 10 20 </a:t>
            </a:r>
            <a:r>
              <a:rPr lang="en-US" altLang="zh-CN" sz="2800" dirty="0" err="1" smtClean="0"/>
              <a:t>mM</a:t>
            </a:r>
            <a:r>
              <a:rPr lang="en-US" altLang="zh-CN" sz="2800" dirty="0" smtClean="0"/>
              <a:t> HU &amp; </a:t>
            </a:r>
            <a:br>
              <a:rPr lang="en-US" altLang="zh-CN" sz="2800" dirty="0" smtClean="0"/>
            </a:br>
            <a:r>
              <a:rPr lang="en-US" altLang="zh-CN" sz="2800" dirty="0"/>
              <a:t> </a:t>
            </a:r>
            <a:r>
              <a:rPr lang="en-US" altLang="zh-CN" sz="2800" dirty="0" smtClean="0"/>
              <a:t>      WT 10 20mM HU</a:t>
            </a:r>
            <a:endParaRPr lang="zh-CN" altLang="en-US" sz="2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76151"/>
              </p:ext>
            </p:extLst>
          </p:nvPr>
        </p:nvGraphicFramePr>
        <p:xfrm>
          <a:off x="-55795" y="1943099"/>
          <a:ext cx="4924975" cy="4465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396757"/>
              </p:ext>
            </p:extLst>
          </p:nvPr>
        </p:nvGraphicFramePr>
        <p:xfrm>
          <a:off x="4754879" y="1908810"/>
          <a:ext cx="4389121" cy="445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89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7081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2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dRnr3-gfp/</a:t>
            </a:r>
            <a:r>
              <a:rPr lang="en-US" altLang="zh-CN" sz="3200" dirty="0" err="1" smtClean="0"/>
              <a:t>dt|max</a:t>
            </a:r>
            <a:r>
              <a:rPr lang="en-US" altLang="zh-CN" sz="3200" dirty="0" smtClean="0"/>
              <a:t> Distribution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476374"/>
            <a:ext cx="2720340" cy="666115"/>
          </a:xfrm>
        </p:spPr>
        <p:txBody>
          <a:bodyPr/>
          <a:lstStyle/>
          <a:p>
            <a:r>
              <a:rPr lang="en-US" altLang="zh-CN" dirty="0" smtClean="0"/>
              <a:t>WT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27395" y="1496379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Rad53 T354A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1892298"/>
            <a:ext cx="3357035" cy="25177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090" y="2818130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10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090" y="5270817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20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4385310"/>
            <a:ext cx="3373015" cy="2529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06" y="1834196"/>
            <a:ext cx="3501247" cy="2575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6" y="4385310"/>
            <a:ext cx="3441523" cy="25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5718</TotalTime>
  <Words>2931</Words>
  <Application>Microsoft Office PowerPoint</Application>
  <PresentationFormat>On-screen Show (4:3)</PresentationFormat>
  <Paragraphs>1425</Paragraphs>
  <Slides>105</Slides>
  <Notes>22</Notes>
  <HiddenSlides>0</HiddenSlides>
  <MMClips>14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6" baseType="lpstr">
      <vt:lpstr>华文中宋</vt:lpstr>
      <vt:lpstr>宋体</vt:lpstr>
      <vt:lpstr>Arial</vt:lpstr>
      <vt:lpstr>Calibri</vt:lpstr>
      <vt:lpstr>Calibri Light</vt:lpstr>
      <vt:lpstr>Cambria Math</vt:lpstr>
      <vt:lpstr>Gill Sans MT</vt:lpstr>
      <vt:lpstr>Times New Roman</vt:lpstr>
      <vt:lpstr>Wingdings 2</vt:lpstr>
      <vt:lpstr>Office Theme</vt:lpstr>
      <vt:lpstr>Dividend</vt:lpstr>
      <vt:lpstr>2014/7/11 9:00</vt:lpstr>
      <vt:lpstr>Rad9Δ  Rnr3-GFP (HU=100mM)</vt:lpstr>
      <vt:lpstr>PowerPoint Presentation</vt:lpstr>
      <vt:lpstr>PowerPoint Presentation</vt:lpstr>
      <vt:lpstr>PowerPoint Presentation</vt:lpstr>
      <vt:lpstr>PowerPoint Presentation</vt:lpstr>
      <vt:lpstr>2014/7/18 14:30</vt:lpstr>
      <vt:lpstr>PowerPoint Presentation</vt:lpstr>
      <vt:lpstr>Hao Nan方法</vt:lpstr>
      <vt:lpstr>2014/8/7 13:30</vt:lpstr>
      <vt:lpstr>40mM HU stimulation in 3 hours</vt:lpstr>
      <vt:lpstr>2014/8/22 10:00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2014/8/29 14:30</vt:lpstr>
      <vt:lpstr>PowerPoint Presentation</vt:lpstr>
      <vt:lpstr>不同表达峰值和Delay Time 的关系</vt:lpstr>
      <vt:lpstr>2014/10/24 14:00</vt:lpstr>
      <vt:lpstr>PowerPoint Presentation</vt:lpstr>
      <vt:lpstr>PowerPoint Presentation</vt:lpstr>
      <vt:lpstr>PowerPoint Presentation</vt:lpstr>
      <vt:lpstr>2014/10/31 14:00</vt:lpstr>
      <vt:lpstr>PowerPoint Presentation</vt:lpstr>
      <vt:lpstr>PowerPoint Presentation</vt:lpstr>
      <vt:lpstr> DNA Damage  单细胞观测结果 2014/11/6 9:00</vt:lpstr>
      <vt:lpstr>一、流式Mrc1△ 0-30mM结果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2014/12/19 14:00</vt:lpstr>
      <vt:lpstr>WT 20mM &amp; 80mM 分析</vt:lpstr>
      <vt:lpstr>PowerPoint Presentation</vt:lpstr>
      <vt:lpstr>PowerPoint Presentation</vt:lpstr>
      <vt:lpstr>2014/12/26 9:00 网络组会</vt:lpstr>
      <vt:lpstr>Time-lapse fluorescence imaging of single cell</vt:lpstr>
      <vt:lpstr>PowerPoint Presentation</vt:lpstr>
      <vt:lpstr>1.Time Series of Rnr3-gfp Fluorescence Intensity</vt:lpstr>
      <vt:lpstr>2.Cell cycle delay time</vt:lpstr>
      <vt:lpstr>2015/1/2 14:00</vt:lpstr>
      <vt:lpstr>1、1hr HU pulse test with 20mM HU stimulation</vt:lpstr>
      <vt:lpstr>Simplified model of S-phase checkpoint pathway</vt:lpstr>
      <vt:lpstr>2、WT Rad9△  Mrc1△ 10 mM and 20 mM HU stimulation(single-cell)</vt:lpstr>
      <vt:lpstr>PowerPoint Presentation</vt:lpstr>
      <vt:lpstr>PowerPoint Presentation</vt:lpstr>
      <vt:lpstr>PowerPoint Presentation</vt:lpstr>
      <vt:lpstr>2015/1/9 14:00</vt:lpstr>
      <vt:lpstr>PowerPoint Presentation</vt:lpstr>
      <vt:lpstr>PowerPoint Presentation</vt:lpstr>
      <vt:lpstr>2015/1/23 14:00</vt:lpstr>
      <vt:lpstr>1、Polynomial Curve Fitting with different degree 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①  d[Rnr3-gfp]/dt|cycle 1-max&gt;5</vt:lpstr>
      <vt:lpstr>Type ①  d[Rnr3-gfp]/dt|cycle 1-max&gt;5</vt:lpstr>
      <vt:lpstr>Type ①  d[Rnr3-gfp]/dt|cycle 1-max&gt;5</vt:lpstr>
      <vt:lpstr>Type ①  d[Rnr3-gfp]/dt|cycle 1-max&gt;5</vt:lpstr>
      <vt:lpstr>PowerPoint Presentation</vt:lpstr>
      <vt:lpstr>PowerPoint Presentation</vt:lpstr>
      <vt:lpstr>PowerPoint Presentation</vt:lpstr>
      <vt:lpstr>2015/2/9 10:00 与李老师讨论</vt:lpstr>
      <vt:lpstr>1、4mM 10mM 20mM 80mM HU-WT </vt:lpstr>
      <vt:lpstr>2、4mM 10mM 20mM 80mM HU-WT </vt:lpstr>
      <vt:lpstr>PowerPoint Presentation</vt:lpstr>
      <vt:lpstr>PowerPoint Presentation</vt:lpstr>
      <vt:lpstr>Rad53 T354A </vt:lpstr>
      <vt:lpstr>2015/3/13 14:00</vt:lpstr>
      <vt:lpstr>WT and Rad53 T354A 10mM </vt:lpstr>
      <vt:lpstr>PowerPoint Presentation</vt:lpstr>
      <vt:lpstr>PowerPoint Presentation</vt:lpstr>
      <vt:lpstr>Model Analysis</vt:lpstr>
      <vt:lpstr>PowerPoint Presentation</vt:lpstr>
      <vt:lpstr>2015/3/17 14:30</vt:lpstr>
      <vt:lpstr>本学期工作计划</vt:lpstr>
      <vt:lpstr>实验部分</vt:lpstr>
      <vt:lpstr>理论部分</vt:lpstr>
      <vt:lpstr>2015/3/27 14:00</vt:lpstr>
      <vt:lpstr>1、Rad53 T354A  6 10 20 mM HU &amp;         WT 10 20mM HU</vt:lpstr>
      <vt:lpstr>2、dRnr3-gfp/dt|max Distribution</vt:lpstr>
      <vt:lpstr>2015/4/17 14:00</vt:lpstr>
      <vt:lpstr>1.Mother Cell vs Daughter Cell</vt:lpstr>
      <vt:lpstr>PowerPoint Presentation</vt:lpstr>
      <vt:lpstr>Rad53 T354A strain, 20mM HU</vt:lpstr>
      <vt:lpstr>PowerPoint Presentation</vt:lpstr>
      <vt:lpstr>2.Threshold Curve using Daughter Cells 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Rad9Δ  Rnr3-GFP</dc:title>
  <dc:creator>shadow yan</dc:creator>
  <cp:lastModifiedBy>shadow yan</cp:lastModifiedBy>
  <cp:revision>242</cp:revision>
  <dcterms:created xsi:type="dcterms:W3CDTF">2014-07-10T22:31:29Z</dcterms:created>
  <dcterms:modified xsi:type="dcterms:W3CDTF">2015-04-17T05:40:07Z</dcterms:modified>
</cp:coreProperties>
</file>